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57" r:id="rId3"/>
    <p:sldId id="260" r:id="rId4"/>
    <p:sldId id="261" r:id="rId5"/>
    <p:sldId id="262"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12" autoAdjust="0"/>
  </p:normalViewPr>
  <p:slideViewPr>
    <p:cSldViewPr snapToGrid="0">
      <p:cViewPr varScale="1">
        <p:scale>
          <a:sx n="86" d="100"/>
          <a:sy n="86" d="100"/>
        </p:scale>
        <p:origin x="562" y="67"/>
      </p:cViewPr>
      <p:guideLst/>
    </p:cSldViewPr>
  </p:slideViewPr>
  <p:notesTextViewPr>
    <p:cViewPr>
      <p:scale>
        <a:sx n="1" d="1"/>
        <a:sy n="1" d="1"/>
      </p:scale>
      <p:origin x="0" y="0"/>
    </p:cViewPr>
  </p:notesTextViewPr>
  <p:notesViewPr>
    <p:cSldViewPr snapToGrid="0" showGuides="1">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62F69A6-0780-49EA-A6A8-3965C12489B2}"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0269CC2-8DD6-4402-82F3-18F164A732FF}">
      <dgm:prSet/>
      <dgm:spPr/>
      <dgm:t>
        <a:bodyPr/>
        <a:lstStyle/>
        <a:p>
          <a:pPr>
            <a:lnSpc>
              <a:spcPct val="100000"/>
            </a:lnSpc>
          </a:pPr>
          <a:r>
            <a:rPr lang="en-US" dirty="0">
              <a:solidFill>
                <a:schemeClr val="bg1"/>
              </a:solidFill>
            </a:rPr>
            <a:t>Individual Screening</a:t>
          </a:r>
        </a:p>
      </dgm:t>
    </dgm:pt>
    <dgm:pt modelId="{4A8A3B18-A3DE-475C-8BF1-FB4B84DDA43B}" type="parTrans" cxnId="{813C1BD6-5A4A-43F4-8BF7-0645F72381AA}">
      <dgm:prSet/>
      <dgm:spPr/>
      <dgm:t>
        <a:bodyPr/>
        <a:lstStyle/>
        <a:p>
          <a:endParaRPr lang="en-US"/>
        </a:p>
      </dgm:t>
    </dgm:pt>
    <dgm:pt modelId="{2DAA2C1D-14F6-4BCA-B047-0B53ADD46F43}" type="sibTrans" cxnId="{813C1BD6-5A4A-43F4-8BF7-0645F72381AA}">
      <dgm:prSet/>
      <dgm:spPr/>
      <dgm:t>
        <a:bodyPr/>
        <a:lstStyle/>
        <a:p>
          <a:endParaRPr lang="en-US"/>
        </a:p>
      </dgm:t>
    </dgm:pt>
    <dgm:pt modelId="{2B87ECDB-C552-42F6-9B52-6548A18B206B}">
      <dgm:prSet/>
      <dgm:spPr/>
      <dgm:t>
        <a:bodyPr/>
        <a:lstStyle/>
        <a:p>
          <a:pPr>
            <a:lnSpc>
              <a:spcPct val="100000"/>
            </a:lnSpc>
          </a:pPr>
          <a:r>
            <a:rPr lang="en-US" dirty="0">
              <a:solidFill>
                <a:schemeClr val="bg1"/>
              </a:solidFill>
            </a:rPr>
            <a:t>Class Placement and Sign-up</a:t>
          </a:r>
        </a:p>
      </dgm:t>
    </dgm:pt>
    <dgm:pt modelId="{0DC560D9-C62C-41BA-8D68-CB78933BFF0C}" type="parTrans" cxnId="{91AFA996-5E3B-401C-B400-E70DBD4A4AB6}">
      <dgm:prSet/>
      <dgm:spPr/>
      <dgm:t>
        <a:bodyPr/>
        <a:lstStyle/>
        <a:p>
          <a:endParaRPr lang="en-US"/>
        </a:p>
      </dgm:t>
    </dgm:pt>
    <dgm:pt modelId="{80EFB54F-1AC8-40D9-981D-4C85160A5799}" type="sibTrans" cxnId="{91AFA996-5E3B-401C-B400-E70DBD4A4AB6}">
      <dgm:prSet/>
      <dgm:spPr/>
      <dgm:t>
        <a:bodyPr/>
        <a:lstStyle/>
        <a:p>
          <a:endParaRPr lang="en-US"/>
        </a:p>
      </dgm:t>
    </dgm:pt>
    <dgm:pt modelId="{419DF63C-9792-4EF5-9125-1EEF4D07C33F}">
      <dgm:prSet/>
      <dgm:spPr/>
      <dgm:t>
        <a:bodyPr/>
        <a:lstStyle/>
        <a:p>
          <a:pPr>
            <a:lnSpc>
              <a:spcPct val="100000"/>
            </a:lnSpc>
          </a:pPr>
          <a:r>
            <a:rPr lang="en-US" dirty="0">
              <a:solidFill>
                <a:schemeClr val="bg1"/>
              </a:solidFill>
            </a:rPr>
            <a:t>Weekly Sessions</a:t>
          </a:r>
        </a:p>
      </dgm:t>
    </dgm:pt>
    <dgm:pt modelId="{EA8773AB-BB82-4BF6-944E-80CD2086CE93}" type="sibTrans" cxnId="{024B121E-3EE5-42C9-97D1-5E0D27C29DC3}">
      <dgm:prSet/>
      <dgm:spPr/>
      <dgm:t>
        <a:bodyPr/>
        <a:lstStyle/>
        <a:p>
          <a:endParaRPr lang="en-US"/>
        </a:p>
      </dgm:t>
    </dgm:pt>
    <dgm:pt modelId="{2B95E8EF-82FE-4F54-970D-D55C9AD8EC00}" type="parTrans" cxnId="{024B121E-3EE5-42C9-97D1-5E0D27C29DC3}">
      <dgm:prSet/>
      <dgm:spPr/>
      <dgm:t>
        <a:bodyPr/>
        <a:lstStyle/>
        <a:p>
          <a:endParaRPr lang="en-US"/>
        </a:p>
      </dgm:t>
    </dgm:pt>
    <dgm:pt modelId="{05261D3E-3CC7-4C85-9E09-D67FC777908C}" type="pres">
      <dgm:prSet presAssocID="{162F69A6-0780-49EA-A6A8-3965C12489B2}" presName="root" presStyleCnt="0">
        <dgm:presLayoutVars>
          <dgm:dir/>
          <dgm:resizeHandles val="exact"/>
        </dgm:presLayoutVars>
      </dgm:prSet>
      <dgm:spPr/>
    </dgm:pt>
    <dgm:pt modelId="{25C6FE9B-AED9-47D9-807F-76A517615FC1}" type="pres">
      <dgm:prSet presAssocID="{30269CC2-8DD6-4402-82F3-18F164A732FF}" presName="compNode" presStyleCnt="0"/>
      <dgm:spPr/>
    </dgm:pt>
    <dgm:pt modelId="{99698387-9DF3-4127-A7DE-FCE3F05A3470}" type="pres">
      <dgm:prSet presAssocID="{30269CC2-8DD6-4402-82F3-18F164A732FF}" presName="bgRect" presStyleLbl="bgShp" presStyleIdx="0" presStyleCnt="3"/>
      <dgm:spPr>
        <a:prstGeom prst="rect">
          <a:avLst/>
        </a:prstGeom>
        <a:gradFill rotWithShape="0">
          <a:gsLst>
            <a:gs pos="0">
              <a:schemeClr val="tx1">
                <a:lumMod val="75000"/>
                <a:lumOff val="25000"/>
              </a:schemeClr>
            </a:gs>
            <a:gs pos="15929">
              <a:schemeClr val="tx1">
                <a:lumMod val="85000"/>
                <a:lumOff val="15000"/>
              </a:schemeClr>
            </a:gs>
            <a:gs pos="97000">
              <a:schemeClr val="tx1">
                <a:lumMod val="85000"/>
                <a:lumOff val="15000"/>
              </a:schemeClr>
            </a:gs>
            <a:gs pos="100000">
              <a:schemeClr val="accent2">
                <a:lumMod val="75000"/>
              </a:schemeClr>
            </a:gs>
          </a:gsLst>
          <a:lin ang="10800000" scaled="0"/>
        </a:gradFill>
      </dgm:spPr>
    </dgm:pt>
    <dgm:pt modelId="{B52E1101-E263-4511-8D8F-5A215C912C41}" type="pres">
      <dgm:prSet presAssocID="{30269CC2-8DD6-4402-82F3-18F164A732FF}" presName="iconRect" presStyleLbl="node1" presStyleIdx="0" presStyleCnt="3"/>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erry"/>
        </a:ext>
      </dgm:extLst>
    </dgm:pt>
    <dgm:pt modelId="{18EFBBAF-BD9F-4030-B8A4-57CCEB350921}" type="pres">
      <dgm:prSet presAssocID="{30269CC2-8DD6-4402-82F3-18F164A732FF}" presName="spaceRect" presStyleCnt="0"/>
      <dgm:spPr/>
    </dgm:pt>
    <dgm:pt modelId="{F113ED77-1650-49A8-987A-A13C2A50CEA5}" type="pres">
      <dgm:prSet presAssocID="{30269CC2-8DD6-4402-82F3-18F164A732FF}" presName="parTx" presStyleLbl="revTx" presStyleIdx="0" presStyleCnt="3">
        <dgm:presLayoutVars>
          <dgm:chMax val="0"/>
          <dgm:chPref val="0"/>
        </dgm:presLayoutVars>
      </dgm:prSet>
      <dgm:spPr/>
    </dgm:pt>
    <dgm:pt modelId="{084D1940-F8FF-48AA-A0CA-908C7645C951}" type="pres">
      <dgm:prSet presAssocID="{2DAA2C1D-14F6-4BCA-B047-0B53ADD46F43}" presName="sibTrans" presStyleCnt="0"/>
      <dgm:spPr/>
    </dgm:pt>
    <dgm:pt modelId="{922A9066-91F0-4494-8CF8-01F8511B6028}" type="pres">
      <dgm:prSet presAssocID="{2B87ECDB-C552-42F6-9B52-6548A18B206B}" presName="compNode" presStyleCnt="0"/>
      <dgm:spPr/>
    </dgm:pt>
    <dgm:pt modelId="{FA3369E0-5B38-4FDD-A9F5-22B9810A03F7}" type="pres">
      <dgm:prSet presAssocID="{2B87ECDB-C552-42F6-9B52-6548A18B206B}" presName="bgRect" presStyleLbl="bgShp" presStyleIdx="1" presStyleCnt="3"/>
      <dgm:spPr>
        <a:xfrm>
          <a:off x="0" y="1249576"/>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FADE9C4E-BFE3-4374-BE2C-676ED238ACF2}" type="pres">
      <dgm:prSet presAssocID="{2B87ECDB-C552-42F6-9B52-6548A18B206B}" presName="iconRect" presStyleLbl="node1" presStyleIdx="1" presStyleCnt="3"/>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ducation"/>
        </a:ext>
      </dgm:extLst>
    </dgm:pt>
    <dgm:pt modelId="{7000F0F2-143F-4CAE-BA6B-E9C401E5437A}" type="pres">
      <dgm:prSet presAssocID="{2B87ECDB-C552-42F6-9B52-6548A18B206B}" presName="spaceRect" presStyleCnt="0"/>
      <dgm:spPr/>
    </dgm:pt>
    <dgm:pt modelId="{AC018808-9CEA-4C61-8875-3E922AA167D7}" type="pres">
      <dgm:prSet presAssocID="{2B87ECDB-C552-42F6-9B52-6548A18B206B}" presName="parTx" presStyleLbl="revTx" presStyleIdx="1" presStyleCnt="3">
        <dgm:presLayoutVars>
          <dgm:chMax val="0"/>
          <dgm:chPref val="0"/>
        </dgm:presLayoutVars>
      </dgm:prSet>
      <dgm:spPr/>
    </dgm:pt>
    <dgm:pt modelId="{CE46B6BD-FA9F-4C65-8E75-D8C24C71657B}" type="pres">
      <dgm:prSet presAssocID="{80EFB54F-1AC8-40D9-981D-4C85160A5799}" presName="sibTrans" presStyleCnt="0"/>
      <dgm:spPr/>
    </dgm:pt>
    <dgm:pt modelId="{B12160B6-4EC8-4B4D-A1B2-F7F5F2795F75}" type="pres">
      <dgm:prSet presAssocID="{419DF63C-9792-4EF5-9125-1EEF4D07C33F}" presName="compNode" presStyleCnt="0"/>
      <dgm:spPr/>
    </dgm:pt>
    <dgm:pt modelId="{DB8ABDAA-976A-4A84-A3C3-277080E19DCA}" type="pres">
      <dgm:prSet presAssocID="{419DF63C-9792-4EF5-9125-1EEF4D07C33F}" presName="bgRect" presStyleLbl="bgShp" presStyleIdx="2" presStyleCnt="3"/>
      <dgm:spPr>
        <a:xfrm>
          <a:off x="0" y="24944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D335376E-740A-4A47-BC5B-3381DE731CE0}" type="pres">
      <dgm:prSet presAssocID="{419DF63C-9792-4EF5-9125-1EEF4D07C33F}" presName="iconRect" presStyleLbl="node1" presStyleIdx="2" presStyleCnt="3"/>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Enrollment"/>
        </a:ext>
      </dgm:extLst>
    </dgm:pt>
    <dgm:pt modelId="{BCDE90E0-E45B-4C79-BE60-A53702208276}" type="pres">
      <dgm:prSet presAssocID="{419DF63C-9792-4EF5-9125-1EEF4D07C33F}" presName="spaceRect" presStyleCnt="0"/>
      <dgm:spPr/>
    </dgm:pt>
    <dgm:pt modelId="{8409F791-340A-4625-9294-3E680D66DB63}" type="pres">
      <dgm:prSet presAssocID="{419DF63C-9792-4EF5-9125-1EEF4D07C33F}" presName="parTx" presStyleLbl="revTx" presStyleIdx="2" presStyleCnt="3">
        <dgm:presLayoutVars>
          <dgm:chMax val="0"/>
          <dgm:chPref val="0"/>
        </dgm:presLayoutVars>
      </dgm:prSet>
      <dgm:spPr/>
    </dgm:pt>
  </dgm:ptLst>
  <dgm:cxnLst>
    <dgm:cxn modelId="{024B121E-3EE5-42C9-97D1-5E0D27C29DC3}" srcId="{162F69A6-0780-49EA-A6A8-3965C12489B2}" destId="{419DF63C-9792-4EF5-9125-1EEF4D07C33F}" srcOrd="2" destOrd="0" parTransId="{2B95E8EF-82FE-4F54-970D-D55C9AD8EC00}" sibTransId="{EA8773AB-BB82-4BF6-944E-80CD2086CE93}"/>
    <dgm:cxn modelId="{C9B7BD43-67DC-4CD4-86B0-92B8BFA59068}" type="presOf" srcId="{2B87ECDB-C552-42F6-9B52-6548A18B206B}" destId="{AC018808-9CEA-4C61-8875-3E922AA167D7}" srcOrd="0" destOrd="0" presId="urn:microsoft.com/office/officeart/2018/2/layout/IconVerticalSolidList"/>
    <dgm:cxn modelId="{92648A4D-7D0D-48F5-96E4-BF8EC541B3A9}" type="presOf" srcId="{419DF63C-9792-4EF5-9125-1EEF4D07C33F}" destId="{8409F791-340A-4625-9294-3E680D66DB63}" srcOrd="0" destOrd="0" presId="urn:microsoft.com/office/officeart/2018/2/layout/IconVerticalSolidList"/>
    <dgm:cxn modelId="{91AFA996-5E3B-401C-B400-E70DBD4A4AB6}" srcId="{162F69A6-0780-49EA-A6A8-3965C12489B2}" destId="{2B87ECDB-C552-42F6-9B52-6548A18B206B}" srcOrd="1" destOrd="0" parTransId="{0DC560D9-C62C-41BA-8D68-CB78933BFF0C}" sibTransId="{80EFB54F-1AC8-40D9-981D-4C85160A5799}"/>
    <dgm:cxn modelId="{813C1BD6-5A4A-43F4-8BF7-0645F72381AA}" srcId="{162F69A6-0780-49EA-A6A8-3965C12489B2}" destId="{30269CC2-8DD6-4402-82F3-18F164A732FF}" srcOrd="0" destOrd="0" parTransId="{4A8A3B18-A3DE-475C-8BF1-FB4B84DDA43B}" sibTransId="{2DAA2C1D-14F6-4BCA-B047-0B53ADD46F43}"/>
    <dgm:cxn modelId="{7F77D1ED-2343-4635-9FDF-CF5C9D2B3315}" type="presOf" srcId="{162F69A6-0780-49EA-A6A8-3965C12489B2}" destId="{05261D3E-3CC7-4C85-9E09-D67FC777908C}" srcOrd="0" destOrd="0" presId="urn:microsoft.com/office/officeart/2018/2/layout/IconVerticalSolidList"/>
    <dgm:cxn modelId="{175EB5FF-CD0E-4495-8FA8-F19D1233730A}" type="presOf" srcId="{30269CC2-8DD6-4402-82F3-18F164A732FF}" destId="{F113ED77-1650-49A8-987A-A13C2A50CEA5}" srcOrd="0" destOrd="0" presId="urn:microsoft.com/office/officeart/2018/2/layout/IconVerticalSolidList"/>
    <dgm:cxn modelId="{B6784D09-C55E-4568-A257-9A4C076E72A2}" type="presParOf" srcId="{05261D3E-3CC7-4C85-9E09-D67FC777908C}" destId="{25C6FE9B-AED9-47D9-807F-76A517615FC1}" srcOrd="0" destOrd="0" presId="urn:microsoft.com/office/officeart/2018/2/layout/IconVerticalSolidList"/>
    <dgm:cxn modelId="{918FF3CA-876D-40FA-841A-AB5A28A77ED2}" type="presParOf" srcId="{25C6FE9B-AED9-47D9-807F-76A517615FC1}" destId="{99698387-9DF3-4127-A7DE-FCE3F05A3470}" srcOrd="0" destOrd="0" presId="urn:microsoft.com/office/officeart/2018/2/layout/IconVerticalSolidList"/>
    <dgm:cxn modelId="{9E8C0B32-A7B3-460A-83CF-493652F6403A}" type="presParOf" srcId="{25C6FE9B-AED9-47D9-807F-76A517615FC1}" destId="{B52E1101-E263-4511-8D8F-5A215C912C41}" srcOrd="1" destOrd="0" presId="urn:microsoft.com/office/officeart/2018/2/layout/IconVerticalSolidList"/>
    <dgm:cxn modelId="{BF3562AE-51B6-4827-AC2A-02A6C7EE6F5E}" type="presParOf" srcId="{25C6FE9B-AED9-47D9-807F-76A517615FC1}" destId="{18EFBBAF-BD9F-4030-B8A4-57CCEB350921}" srcOrd="2" destOrd="0" presId="urn:microsoft.com/office/officeart/2018/2/layout/IconVerticalSolidList"/>
    <dgm:cxn modelId="{04E3ADEA-CCED-42DB-834F-C02041D4F81B}" type="presParOf" srcId="{25C6FE9B-AED9-47D9-807F-76A517615FC1}" destId="{F113ED77-1650-49A8-987A-A13C2A50CEA5}" srcOrd="3" destOrd="0" presId="urn:microsoft.com/office/officeart/2018/2/layout/IconVerticalSolidList"/>
    <dgm:cxn modelId="{F6438E6C-D016-4A64-9005-13CAA2685ADD}" type="presParOf" srcId="{05261D3E-3CC7-4C85-9E09-D67FC777908C}" destId="{084D1940-F8FF-48AA-A0CA-908C7645C951}" srcOrd="1" destOrd="0" presId="urn:microsoft.com/office/officeart/2018/2/layout/IconVerticalSolidList"/>
    <dgm:cxn modelId="{CEB88A46-381C-4FB3-B5C2-36F0205865FC}" type="presParOf" srcId="{05261D3E-3CC7-4C85-9E09-D67FC777908C}" destId="{922A9066-91F0-4494-8CF8-01F8511B6028}" srcOrd="2" destOrd="0" presId="urn:microsoft.com/office/officeart/2018/2/layout/IconVerticalSolidList"/>
    <dgm:cxn modelId="{D1B45BFC-BE7D-41A5-ACF1-DDC855C4E453}" type="presParOf" srcId="{922A9066-91F0-4494-8CF8-01F8511B6028}" destId="{FA3369E0-5B38-4FDD-A9F5-22B9810A03F7}" srcOrd="0" destOrd="0" presId="urn:microsoft.com/office/officeart/2018/2/layout/IconVerticalSolidList"/>
    <dgm:cxn modelId="{4643A976-3E27-4CAA-B7FC-B0B83CAF8B1F}" type="presParOf" srcId="{922A9066-91F0-4494-8CF8-01F8511B6028}" destId="{FADE9C4E-BFE3-4374-BE2C-676ED238ACF2}" srcOrd="1" destOrd="0" presId="urn:microsoft.com/office/officeart/2018/2/layout/IconVerticalSolidList"/>
    <dgm:cxn modelId="{D766C06F-7B8D-459C-9FB9-C58229C29760}" type="presParOf" srcId="{922A9066-91F0-4494-8CF8-01F8511B6028}" destId="{7000F0F2-143F-4CAE-BA6B-E9C401E5437A}" srcOrd="2" destOrd="0" presId="urn:microsoft.com/office/officeart/2018/2/layout/IconVerticalSolidList"/>
    <dgm:cxn modelId="{150742EF-413B-4B94-8C6E-7E0DC782FB81}" type="presParOf" srcId="{922A9066-91F0-4494-8CF8-01F8511B6028}" destId="{AC018808-9CEA-4C61-8875-3E922AA167D7}" srcOrd="3" destOrd="0" presId="urn:microsoft.com/office/officeart/2018/2/layout/IconVerticalSolidList"/>
    <dgm:cxn modelId="{8C73B2A2-55AA-4BE8-A101-760B33AD8140}" type="presParOf" srcId="{05261D3E-3CC7-4C85-9E09-D67FC777908C}" destId="{CE46B6BD-FA9F-4C65-8E75-D8C24C71657B}" srcOrd="3" destOrd="0" presId="urn:microsoft.com/office/officeart/2018/2/layout/IconVerticalSolidList"/>
    <dgm:cxn modelId="{18BE3019-0E90-4C32-A988-157009864AD2}" type="presParOf" srcId="{05261D3E-3CC7-4C85-9E09-D67FC777908C}" destId="{B12160B6-4EC8-4B4D-A1B2-F7F5F2795F75}" srcOrd="4" destOrd="0" presId="urn:microsoft.com/office/officeart/2018/2/layout/IconVerticalSolidList"/>
    <dgm:cxn modelId="{2EEC68C7-29BF-4C02-91C1-17C5C78737B5}" type="presParOf" srcId="{B12160B6-4EC8-4B4D-A1B2-F7F5F2795F75}" destId="{DB8ABDAA-976A-4A84-A3C3-277080E19DCA}" srcOrd="0" destOrd="0" presId="urn:microsoft.com/office/officeart/2018/2/layout/IconVerticalSolidList"/>
    <dgm:cxn modelId="{F1D89C2A-76D1-4569-963D-1C92D0A16E1C}" type="presParOf" srcId="{B12160B6-4EC8-4B4D-A1B2-F7F5F2795F75}" destId="{D335376E-740A-4A47-BC5B-3381DE731CE0}" srcOrd="1" destOrd="0" presId="urn:microsoft.com/office/officeart/2018/2/layout/IconVerticalSolidList"/>
    <dgm:cxn modelId="{4E76AE4D-E418-463B-994D-6DDD4BE738C0}" type="presParOf" srcId="{B12160B6-4EC8-4B4D-A1B2-F7F5F2795F75}" destId="{BCDE90E0-E45B-4C79-BE60-A53702208276}" srcOrd="2" destOrd="0" presId="urn:microsoft.com/office/officeart/2018/2/layout/IconVerticalSolidList"/>
    <dgm:cxn modelId="{A3104C94-C425-4DC0-8A01-7FDFF0F35AAA}" type="presParOf" srcId="{B12160B6-4EC8-4B4D-A1B2-F7F5F2795F75}" destId="{8409F791-340A-4625-9294-3E680D66DB6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a:lstStyle/>
        <a:p>
          <a:endParaRPr lang="en-US"/>
        </a:p>
      </dgm:t>
    </dgm:pt>
    <dgm:pt modelId="{FFB58190-E438-47AF-86F3-FAEC2813ACF1}">
      <dgm:prSet custT="1"/>
      <dgm:spPr>
        <a:gradFill rotWithShape="0">
          <a:gsLst>
            <a:gs pos="1000">
              <a:schemeClr val="tx1">
                <a:lumMod val="85000"/>
                <a:lumOff val="15000"/>
              </a:schemeClr>
            </a:gs>
            <a:gs pos="100000">
              <a:schemeClr val="accent2">
                <a:lumMod val="50000"/>
              </a:schemeClr>
            </a:gs>
          </a:gsLst>
          <a:lin ang="12600000" scaled="0"/>
        </a:gradFill>
        <a:ln>
          <a:noFill/>
        </a:ln>
      </dgm:spPr>
      <dgm:t>
        <a:bodyPr/>
        <a:lstStyle/>
        <a:p>
          <a:r>
            <a:rPr lang="en-US" sz="2000" dirty="0">
              <a:solidFill>
                <a:schemeClr val="bg1"/>
              </a:solidFill>
            </a:rPr>
            <a:t>Review of Assessments </a:t>
          </a:r>
          <a:br>
            <a:rPr lang="en-US" sz="1600" dirty="0">
              <a:solidFill>
                <a:schemeClr val="bg1"/>
              </a:solidFill>
            </a:rPr>
          </a:br>
          <a:r>
            <a:rPr lang="en-US" sz="1600" dirty="0">
              <a:solidFill>
                <a:schemeClr val="bg1"/>
              </a:solidFill>
            </a:rPr>
            <a:t>Karly Boswell will go over the completed assessments with the parent. During this overview, she will focus on the skills addressed for class placement. </a:t>
          </a:r>
          <a:endParaRPr lang="en-US" sz="1600" noProof="1">
            <a:solidFill>
              <a:schemeClr val="bg1"/>
            </a:solidFill>
          </a:endParaRPr>
        </a:p>
      </dgm:t>
    </dgm:pt>
    <dgm:pt modelId="{A40BCF22-228C-4E6F-A028-7BBDE5C12E5A}" type="parTrans" cxnId="{8FB3CA80-DD34-4F68-B118-EAE12645570F}">
      <dgm:prSet/>
      <dgm:spPr/>
      <dgm:t>
        <a:bodyPr/>
        <a:lstStyle/>
        <a:p>
          <a:endParaRPr lang="en-US"/>
        </a:p>
      </dgm:t>
    </dgm:pt>
    <dgm:pt modelId="{547F8894-C324-4B84-95BE-A51E4FE0FA16}" type="sibTrans" cxnId="{8FB3CA80-DD34-4F68-B118-EAE12645570F}">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CE11A269-561D-4BA1-BC45-87F6759FD368}">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l" defTabSz="711200">
            <a:lnSpc>
              <a:spcPct val="90000"/>
            </a:lnSpc>
            <a:spcBef>
              <a:spcPct val="0"/>
            </a:spcBef>
            <a:spcAft>
              <a:spcPct val="35000"/>
            </a:spcAft>
            <a:buNone/>
          </a:pPr>
          <a:r>
            <a:rPr lang="en-US" sz="2000" kern="1200" dirty="0">
              <a:solidFill>
                <a:srgbClr val="FFFFFF"/>
              </a:solidFill>
              <a:latin typeface="Calibri"/>
              <a:ea typeface="+mn-ea"/>
              <a:cs typeface="+mn-cs"/>
            </a:rPr>
            <a:t>Class Placement</a:t>
          </a:r>
          <a:br>
            <a:rPr lang="en-US" sz="1600" kern="1200" dirty="0">
              <a:solidFill>
                <a:srgbClr val="FFFFFF"/>
              </a:solidFill>
              <a:latin typeface="Calibri"/>
              <a:ea typeface="+mn-ea"/>
              <a:cs typeface="+mn-cs"/>
            </a:rPr>
          </a:br>
          <a:r>
            <a:rPr lang="en-US" sz="1600" kern="1200" dirty="0">
              <a:solidFill>
                <a:srgbClr val="FFFFFF"/>
              </a:solidFill>
              <a:latin typeface="Calibri"/>
              <a:ea typeface="+mn-ea"/>
              <a:cs typeface="+mn-cs"/>
            </a:rPr>
            <a:t>A detailed overview of the class your child is placed in will be provided</a:t>
          </a:r>
          <a:r>
            <a:rPr lang="en-US" sz="1600" kern="1200" noProof="1">
              <a:solidFill>
                <a:srgbClr val="FFFFFF"/>
              </a:solidFill>
              <a:latin typeface="Calibri"/>
              <a:ea typeface="+mn-ea"/>
              <a:cs typeface="+mn-cs"/>
            </a:rPr>
            <a:t>. This overview will include class focus, structure, and schedule. </a:t>
          </a:r>
        </a:p>
        <a:p>
          <a:pPr marL="0" lvl="0" indent="0" algn="l" defTabSz="711200">
            <a:lnSpc>
              <a:spcPct val="90000"/>
            </a:lnSpc>
            <a:spcBef>
              <a:spcPct val="0"/>
            </a:spcBef>
            <a:spcAft>
              <a:spcPct val="35000"/>
            </a:spcAft>
            <a:buNone/>
          </a:pPr>
          <a:endParaRPr lang="en-US" sz="1600" kern="1200" dirty="0">
            <a:solidFill>
              <a:srgbClr val="FFFFFF"/>
            </a:solidFill>
            <a:latin typeface="Calibri"/>
            <a:ea typeface="+mn-ea"/>
            <a:cs typeface="+mn-cs"/>
          </a:endParaRPr>
        </a:p>
      </dgm:t>
    </dgm:pt>
    <dgm:pt modelId="{4A66CBC3-2E89-46E5-B2EA-1705F05E6FDD}" type="parTrans" cxnId="{2E9E5A02-0CE8-4569-9B67-05EE24CE2438}">
      <dgm:prSet/>
      <dgm:spPr/>
      <dgm:t>
        <a:bodyPr/>
        <a:lstStyle/>
        <a:p>
          <a:endParaRPr lang="en-US"/>
        </a:p>
      </dgm:t>
    </dgm:pt>
    <dgm:pt modelId="{C9DED455-19B5-45BA-AEF1-572CA46E947B}" type="sibTrans" cxnId="{2E9E5A02-0CE8-4569-9B67-05EE24CE2438}">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C2A3EC29-44BC-4E51-92DE-E27BF9CD4489}">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anchor="t" anchorCtr="0"/>
        <a:lstStyle/>
        <a:p>
          <a:pPr marL="0" lvl="0" indent="0" algn="l" defTabSz="711200">
            <a:lnSpc>
              <a:spcPct val="90000"/>
            </a:lnSpc>
            <a:spcBef>
              <a:spcPct val="0"/>
            </a:spcBef>
            <a:spcAft>
              <a:spcPct val="35000"/>
            </a:spcAft>
            <a:buNone/>
          </a:pPr>
          <a:r>
            <a:rPr lang="en-US" sz="2000" kern="1200" dirty="0">
              <a:solidFill>
                <a:srgbClr val="FFFFFF"/>
              </a:solidFill>
              <a:latin typeface="Calibri"/>
              <a:ea typeface="+mn-ea"/>
              <a:cs typeface="+mn-cs"/>
            </a:rPr>
            <a:t>Sign-Up for Sessions</a:t>
          </a:r>
          <a:br>
            <a:rPr lang="en-US" sz="1600" kern="1200" dirty="0">
              <a:solidFill>
                <a:srgbClr val="FFFFFF"/>
              </a:solidFill>
              <a:latin typeface="Calibri"/>
              <a:ea typeface="+mn-ea"/>
              <a:cs typeface="+mn-cs"/>
            </a:rPr>
          </a:br>
          <a:r>
            <a:rPr lang="en-US" sz="1600" kern="1200" dirty="0">
              <a:solidFill>
                <a:srgbClr val="FFFFFF"/>
              </a:solidFill>
              <a:latin typeface="Calibri"/>
              <a:ea typeface="+mn-ea"/>
              <a:cs typeface="+mn-cs"/>
            </a:rPr>
            <a:t>Based on the class appropriate for your child’s level a list of available days and times will be provided</a:t>
          </a:r>
          <a:r>
            <a:rPr lang="en-US" sz="1600" kern="1200" noProof="1">
              <a:solidFill>
                <a:srgbClr val="FFFFFF"/>
              </a:solidFill>
              <a:latin typeface="Calibri"/>
              <a:ea typeface="+mn-ea"/>
              <a:cs typeface="+mn-cs"/>
            </a:rPr>
            <a:t>. Once you sign-up for your first class you will be added to the VIP group for first priority sign-up for all following sessions.  </a:t>
          </a:r>
        </a:p>
        <a:p>
          <a:pPr marL="0" lvl="0" indent="0" algn="l" defTabSz="711200">
            <a:lnSpc>
              <a:spcPct val="90000"/>
            </a:lnSpc>
            <a:spcBef>
              <a:spcPct val="0"/>
            </a:spcBef>
            <a:spcAft>
              <a:spcPct val="35000"/>
            </a:spcAft>
            <a:buNone/>
          </a:pPr>
          <a:endParaRPr lang="en-US" sz="1600" kern="1200" dirty="0">
            <a:solidFill>
              <a:srgbClr val="FFFFFF"/>
            </a:solidFill>
            <a:latin typeface="Calibri"/>
            <a:ea typeface="+mn-ea"/>
            <a:cs typeface="+mn-cs"/>
          </a:endParaRPr>
        </a:p>
      </dgm:t>
    </dgm:pt>
    <dgm:pt modelId="{CE6B5045-A42D-4562-9588-2342D0E47934}" type="parTrans" cxnId="{B49FD08F-C9D7-4FC0-B446-ED9717719A00}">
      <dgm:prSet/>
      <dgm:spPr/>
      <dgm:t>
        <a:bodyPr/>
        <a:lstStyle/>
        <a:p>
          <a:endParaRPr lang="en-US"/>
        </a:p>
      </dgm:t>
    </dgm:pt>
    <dgm:pt modelId="{10254594-A53F-49FE-B0F2-BC233EE7109F}" type="sibTrans" cxnId="{B49FD08F-C9D7-4FC0-B446-ED9717719A00}">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a:lstStyle/>
        <a:p>
          <a:endParaRPr lang="en-US" dirty="0"/>
        </a:p>
      </dgm:t>
    </dgm:pt>
    <dgm:pt modelId="{ACE795D8-4182-4DF1-B098-DD0AD48044C8}" type="pres">
      <dgm:prSet presAssocID="{BB0ECF89-2783-4E78-A209-A16EF114A1AA}" presName="Name0" presStyleCnt="0">
        <dgm:presLayoutVars>
          <dgm:animLvl val="lvl"/>
          <dgm:resizeHandles val="exact"/>
        </dgm:presLayoutVars>
      </dgm:prSet>
      <dgm:spPr/>
    </dgm:pt>
    <dgm:pt modelId="{01457034-7B47-4E8B-B040-E0565D08290C}" type="pres">
      <dgm:prSet presAssocID="{FFB58190-E438-47AF-86F3-FAEC2813ACF1}" presName="compositeNode" presStyleCnt="0">
        <dgm:presLayoutVars>
          <dgm:bulletEnabled val="1"/>
        </dgm:presLayoutVars>
      </dgm:prSet>
      <dgm:spPr/>
    </dgm:pt>
    <dgm:pt modelId="{39A872F9-A5B8-4211-9FCD-79722E167124}" type="pres">
      <dgm:prSet presAssocID="{FFB58190-E438-47AF-86F3-FAEC2813ACF1}" presName="bgRect" presStyleLbl="bgAccFollowNode1" presStyleIdx="0" presStyleCnt="3"/>
      <dgm:spPr/>
    </dgm:pt>
    <dgm:pt modelId="{8157E768-0524-44F1-8F00-7DF53576D2D6}" type="pres">
      <dgm:prSet presAssocID="{547F8894-C324-4B84-95BE-A51E4FE0FA16}" presName="sibTransNodeCircle" presStyleLbl="alignNode1" presStyleIdx="0" presStyleCnt="6">
        <dgm:presLayoutVars>
          <dgm:chMax val="0"/>
          <dgm:bulletEnabled/>
        </dgm:presLayoutVars>
      </dgm:prSet>
      <dgm:spPr>
        <a:xfrm>
          <a:off x="990361" y="435133"/>
          <a:ext cx="1305401" cy="1305401"/>
        </a:xfrm>
        <a:prstGeom prst="rect">
          <a:avLst/>
        </a:prstGeom>
      </dgm:spPr>
    </dgm:pt>
    <dgm:pt modelId="{676D607A-85D2-4EAF-B264-A9D94B61A4FF}" type="pres">
      <dgm:prSet presAssocID="{FFB58190-E438-47AF-86F3-FAEC2813ACF1}" presName="bottomLine" presStyleLbl="alignNode1" presStyleIdx="1" presStyleCnt="6">
        <dgm:presLayoutVars/>
      </dgm:prSet>
      <dgm:spPr/>
    </dgm:pt>
    <dgm:pt modelId="{3DFCE59B-AEDE-4DE2-8B09-D05F047AB42F}" type="pres">
      <dgm:prSet presAssocID="{FFB58190-E438-47AF-86F3-FAEC2813ACF1}" presName="nodeText" presStyleLbl="bgAccFollowNode1" presStyleIdx="0" presStyleCnt="3">
        <dgm:presLayoutVars>
          <dgm:bulletEnabled val="1"/>
        </dgm:presLayoutVars>
      </dgm:prSet>
      <dgm:spPr/>
    </dgm:pt>
    <dgm:pt modelId="{AD65492C-54BB-4101-B1E0-86F57716A25E}" type="pres">
      <dgm:prSet presAssocID="{547F8894-C324-4B84-95BE-A51E4FE0FA16}" presName="sibTrans" presStyleCnt="0"/>
      <dgm:spPr/>
    </dgm:pt>
    <dgm:pt modelId="{9A0277E3-55B2-4FAA-BDD3-FFC27311B05B}" type="pres">
      <dgm:prSet presAssocID="{CE11A269-561D-4BA1-BC45-87F6759FD368}" presName="compositeNode" presStyleCnt="0">
        <dgm:presLayoutVars>
          <dgm:bulletEnabled val="1"/>
        </dgm:presLayoutVars>
      </dgm:prSet>
      <dgm:spPr/>
    </dgm:pt>
    <dgm:pt modelId="{AE95CEBE-1AD7-41D4-9CEE-5BA77CA8C01E}" type="pres">
      <dgm:prSet presAssocID="{CE11A269-561D-4BA1-BC45-87F6759FD368}" presName="bgRect" presStyleLbl="bgAccFollowNode1" presStyleIdx="1" presStyleCnt="3"/>
      <dgm:spPr>
        <a:xfrm>
          <a:off x="3614737" y="0"/>
          <a:ext cx="3286125" cy="4351338"/>
        </a:xfrm>
        <a:prstGeom prst="rect">
          <a:avLst/>
        </a:prstGeom>
      </dgm:spPr>
    </dgm:pt>
    <dgm:pt modelId="{AFA09309-0DCE-4477-82D3-AAF980A85A37}" type="pres">
      <dgm:prSet presAssocID="{C9DED455-19B5-45BA-AEF1-572CA46E947B}" presName="sibTransNodeCircle" presStyleLbl="alignNode1" presStyleIdx="2" presStyleCnt="6">
        <dgm:presLayoutVars>
          <dgm:chMax val="0"/>
          <dgm:bulletEnabled/>
        </dgm:presLayoutVars>
      </dgm:prSet>
      <dgm:spPr>
        <a:xfrm>
          <a:off x="4605099" y="435133"/>
          <a:ext cx="1305401" cy="1305401"/>
        </a:xfrm>
        <a:prstGeom prst="rect">
          <a:avLst/>
        </a:prstGeom>
      </dgm:spPr>
    </dgm:pt>
    <dgm:pt modelId="{70685E0F-5EC9-4D84-80D5-F2F78DC3CFFC}" type="pres">
      <dgm:prSet presAssocID="{CE11A269-561D-4BA1-BC45-87F6759FD368}" presName="bottomLine" presStyleLbl="alignNode1" presStyleIdx="3" presStyleCnt="6">
        <dgm:presLayoutVars/>
      </dgm:prSet>
      <dgm:spPr/>
    </dgm:pt>
    <dgm:pt modelId="{E8E0C55E-232A-41CA-87BA-45B86ABED6ED}" type="pres">
      <dgm:prSet presAssocID="{CE11A269-561D-4BA1-BC45-87F6759FD368}" presName="nodeText" presStyleLbl="bgAccFollowNode1" presStyleIdx="1" presStyleCnt="3">
        <dgm:presLayoutVars>
          <dgm:bulletEnabled val="1"/>
        </dgm:presLayoutVars>
      </dgm:prSet>
      <dgm:spPr/>
    </dgm:pt>
    <dgm:pt modelId="{556726A2-0416-41E0-99B4-BCA6885784BC}" type="pres">
      <dgm:prSet presAssocID="{C9DED455-19B5-45BA-AEF1-572CA46E947B}" presName="sibTrans" presStyleCnt="0"/>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2" presStyleCnt="3"/>
      <dgm:spPr>
        <a:xfrm>
          <a:off x="7229475" y="0"/>
          <a:ext cx="3286125" cy="4351338"/>
        </a:xfrm>
        <a:prstGeom prst="rect">
          <a:avLst/>
        </a:prstGeom>
      </dgm:spPr>
    </dgm:pt>
    <dgm:pt modelId="{9718E67E-2C8C-4093-AB5F-E3BEFAAEA31B}" type="pres">
      <dgm:prSet presAssocID="{10254594-A53F-49FE-B0F2-BC233EE7109F}" presName="sibTransNodeCircle" presStyleLbl="alignNode1" presStyleIdx="4" presStyleCnt="6">
        <dgm:presLayoutVars>
          <dgm:chMax val="0"/>
          <dgm:bulletEnabled/>
        </dgm:presLayoutVars>
      </dgm:prSet>
      <dgm:spPr>
        <a:xfrm>
          <a:off x="8219836" y="435133"/>
          <a:ext cx="1305401" cy="1305401"/>
        </a:xfrm>
        <a:prstGeom prst="rect">
          <a:avLst/>
        </a:prstGeom>
      </dgm:spPr>
    </dgm:pt>
    <dgm:pt modelId="{13CAC05E-7817-4F00-94BF-9DC0F20DF1D8}" type="pres">
      <dgm:prSet presAssocID="{C2A3EC29-44BC-4E51-92DE-E27BF9CD4489}" presName="bottomLine" presStyleLbl="alignNode1" presStyleIdx="5" presStyleCnt="6">
        <dgm:presLayoutVars/>
      </dgm:prSet>
      <dgm:spPr/>
    </dgm:pt>
    <dgm:pt modelId="{90A7E684-CAA3-435E-B654-85F1BA7D2B87}" type="pres">
      <dgm:prSet presAssocID="{C2A3EC29-44BC-4E51-92DE-E27BF9CD4489}" presName="nodeText" presStyleLbl="bgAccFollowNode1" presStyleIdx="2" presStyleCnt="3">
        <dgm:presLayoutVars>
          <dgm:bulletEnabled val="1"/>
        </dgm:presLayoutVars>
      </dgm:prSet>
      <dgm:spPr/>
    </dgm:pt>
  </dgm:ptLst>
  <dgm:cxnLst>
    <dgm:cxn modelId="{2E9E5A02-0CE8-4569-9B67-05EE24CE2438}" srcId="{BB0ECF89-2783-4E78-A209-A16EF114A1AA}" destId="{CE11A269-561D-4BA1-BC45-87F6759FD368}" srcOrd="1" destOrd="0" parTransId="{4A66CBC3-2E89-46E5-B2EA-1705F05E6FDD}" sibTransId="{C9DED455-19B5-45BA-AEF1-572CA46E947B}"/>
    <dgm:cxn modelId="{D2545B17-F0FC-41C0-8AE6-C63C564398B0}" type="presOf" srcId="{CE11A269-561D-4BA1-BC45-87F6759FD368}" destId="{AE95CEBE-1AD7-41D4-9CEE-5BA77CA8C01E}" srcOrd="0" destOrd="0" presId="urn:microsoft.com/office/officeart/2016/7/layout/LinProcess3"/>
    <dgm:cxn modelId="{36884E1A-39D3-4491-AFD6-BCBC6392A59E}" type="presOf" srcId="{CE11A269-561D-4BA1-BC45-87F6759FD368}" destId="{E8E0C55E-232A-41CA-87BA-45B86ABED6ED}" srcOrd="1" destOrd="0" presId="urn:microsoft.com/office/officeart/2016/7/layout/LinProcess3"/>
    <dgm:cxn modelId="{2229DB1B-DE4F-469E-8FA0-07BEC5B5F9D6}" type="presOf" srcId="{10254594-A53F-49FE-B0F2-BC233EE7109F}" destId="{9718E67E-2C8C-4093-AB5F-E3BEFAAEA31B}" srcOrd="0"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025C3756-4F90-42F6-B826-13223FDABED0}" type="presOf" srcId="{547F8894-C324-4B84-95BE-A51E4FE0FA16}" destId="{8157E768-0524-44F1-8F00-7DF53576D2D6}" srcOrd="0" destOrd="0" presId="urn:microsoft.com/office/officeart/2016/7/layout/LinProcess3"/>
    <dgm:cxn modelId="{8FB3CA80-DD34-4F68-B118-EAE12645570F}" srcId="{BB0ECF89-2783-4E78-A209-A16EF114A1AA}" destId="{FFB58190-E438-47AF-86F3-FAEC2813ACF1}" srcOrd="0" destOrd="0" parTransId="{A40BCF22-228C-4E6F-A028-7BBDE5C12E5A}" sibTransId="{547F8894-C324-4B84-95BE-A51E4FE0FA16}"/>
    <dgm:cxn modelId="{B49FD08F-C9D7-4FC0-B446-ED9717719A00}" srcId="{BB0ECF89-2783-4E78-A209-A16EF114A1AA}" destId="{C2A3EC29-44BC-4E51-92DE-E27BF9CD4489}" srcOrd="2" destOrd="0" parTransId="{CE6B5045-A42D-4562-9588-2342D0E47934}" sibTransId="{10254594-A53F-49FE-B0F2-BC233EE7109F}"/>
    <dgm:cxn modelId="{469CA3A1-2EC0-458C-B828-8121A2D4750A}" type="presOf" srcId="{BB0ECF89-2783-4E78-A209-A16EF114A1AA}" destId="{ACE795D8-4182-4DF1-B098-DD0AD48044C8}" srcOrd="0" destOrd="0" presId="urn:microsoft.com/office/officeart/2016/7/layout/LinProcess3"/>
    <dgm:cxn modelId="{C8A4ECC3-0B95-497F-8D57-1124DFD9842C}" type="presOf" srcId="{C2A3EC29-44BC-4E51-92DE-E27BF9CD4489}" destId="{90A7E684-CAA3-435E-B654-85F1BA7D2B87}" srcOrd="1" destOrd="0" presId="urn:microsoft.com/office/officeart/2016/7/layout/LinProcess3"/>
    <dgm:cxn modelId="{13094BE1-4993-450F-9A18-CF0E62019EF7}" type="presOf" srcId="{FFB58190-E438-47AF-86F3-FAEC2813ACF1}" destId="{39A872F9-A5B8-4211-9FCD-79722E167124}" srcOrd="0" destOrd="0" presId="urn:microsoft.com/office/officeart/2016/7/layout/LinProcess3"/>
    <dgm:cxn modelId="{8A5C10EE-3A87-49FC-9945-C0118988EF8D}" type="presOf" srcId="{C9DED455-19B5-45BA-AEF1-572CA46E947B}" destId="{AFA09309-0DCE-4477-82D3-AAF980A85A37}" srcOrd="0" destOrd="0" presId="urn:microsoft.com/office/officeart/2016/7/layout/LinProcess3"/>
    <dgm:cxn modelId="{D24113F0-9FAB-4A26-B7AA-17C02606FE1D}" type="presOf" srcId="{FFB58190-E438-47AF-86F3-FAEC2813ACF1}" destId="{3DFCE59B-AEDE-4DE2-8B09-D05F047AB42F}" srcOrd="1" destOrd="0" presId="urn:microsoft.com/office/officeart/2016/7/layout/LinProcess3"/>
    <dgm:cxn modelId="{76481A27-79A5-48E5-BA29-16004448893C}" type="presParOf" srcId="{ACE795D8-4182-4DF1-B098-DD0AD48044C8}" destId="{01457034-7B47-4E8B-B040-E0565D08290C}" srcOrd="0" destOrd="0" presId="urn:microsoft.com/office/officeart/2016/7/layout/LinProcess3"/>
    <dgm:cxn modelId="{86BEA9C1-5DDA-42C2-937D-A7130110FF74}" type="presParOf" srcId="{01457034-7B47-4E8B-B040-E0565D08290C}" destId="{39A872F9-A5B8-4211-9FCD-79722E167124}" srcOrd="0" destOrd="0" presId="urn:microsoft.com/office/officeart/2016/7/layout/LinProcess3"/>
    <dgm:cxn modelId="{7DC5639C-5BDF-4F6D-A737-811AEFB16C12}" type="presParOf" srcId="{01457034-7B47-4E8B-B040-E0565D08290C}" destId="{8157E768-0524-44F1-8F00-7DF53576D2D6}" srcOrd="1" destOrd="0" presId="urn:microsoft.com/office/officeart/2016/7/layout/LinProcess3"/>
    <dgm:cxn modelId="{9BE7A881-53AA-46A4-B4D9-5952CA3DDD83}" type="presParOf" srcId="{01457034-7B47-4E8B-B040-E0565D08290C}" destId="{676D607A-85D2-4EAF-B264-A9D94B61A4FF}" srcOrd="2" destOrd="0" presId="urn:microsoft.com/office/officeart/2016/7/layout/LinProcess3"/>
    <dgm:cxn modelId="{3CDC6E8B-95DF-4144-9A43-8F1F01D9B5EA}" type="presParOf" srcId="{01457034-7B47-4E8B-B040-E0565D08290C}" destId="{3DFCE59B-AEDE-4DE2-8B09-D05F047AB42F}" srcOrd="3" destOrd="0" presId="urn:microsoft.com/office/officeart/2016/7/layout/LinProcess3"/>
    <dgm:cxn modelId="{050D0D46-967C-45EE-A82A-AD10E04485C1}" type="presParOf" srcId="{ACE795D8-4182-4DF1-B098-DD0AD48044C8}" destId="{AD65492C-54BB-4101-B1E0-86F57716A25E}" srcOrd="1" destOrd="0" presId="urn:microsoft.com/office/officeart/2016/7/layout/LinProcess3"/>
    <dgm:cxn modelId="{C5C3B0C4-18DC-4916-ABAF-6A287C00BAA9}" type="presParOf" srcId="{ACE795D8-4182-4DF1-B098-DD0AD48044C8}" destId="{9A0277E3-55B2-4FAA-BDD3-FFC27311B05B}" srcOrd="2" destOrd="0" presId="urn:microsoft.com/office/officeart/2016/7/layout/LinProcess3"/>
    <dgm:cxn modelId="{FA398688-6697-4B8B-A789-FF729FC50671}" type="presParOf" srcId="{9A0277E3-55B2-4FAA-BDD3-FFC27311B05B}" destId="{AE95CEBE-1AD7-41D4-9CEE-5BA77CA8C01E}" srcOrd="0" destOrd="0" presId="urn:microsoft.com/office/officeart/2016/7/layout/LinProcess3"/>
    <dgm:cxn modelId="{67EE8417-B6AF-43C7-AA8C-3B90AB6AE1FE}" type="presParOf" srcId="{9A0277E3-55B2-4FAA-BDD3-FFC27311B05B}" destId="{AFA09309-0DCE-4477-82D3-AAF980A85A37}" srcOrd="1" destOrd="0" presId="urn:microsoft.com/office/officeart/2016/7/layout/LinProcess3"/>
    <dgm:cxn modelId="{5CE89ECF-B3C2-499B-BBDE-19538F56547F}" type="presParOf" srcId="{9A0277E3-55B2-4FAA-BDD3-FFC27311B05B}" destId="{70685E0F-5EC9-4D84-80D5-F2F78DC3CFFC}" srcOrd="2" destOrd="0" presId="urn:microsoft.com/office/officeart/2016/7/layout/LinProcess3"/>
    <dgm:cxn modelId="{D77D220A-12C7-4499-9660-B4B666A87129}" type="presParOf" srcId="{9A0277E3-55B2-4FAA-BDD3-FFC27311B05B}" destId="{E8E0C55E-232A-41CA-87BA-45B86ABED6ED}" srcOrd="3" destOrd="0" presId="urn:microsoft.com/office/officeart/2016/7/layout/LinProcess3"/>
    <dgm:cxn modelId="{F3EEB326-7683-4D4B-BE0D-D7CC3EE67CB3}" type="presParOf" srcId="{ACE795D8-4182-4DF1-B098-DD0AD48044C8}" destId="{556726A2-0416-41E0-99B4-BCA6885784BC}" srcOrd="3" destOrd="0" presId="urn:microsoft.com/office/officeart/2016/7/layout/LinProcess3"/>
    <dgm:cxn modelId="{1694C3CA-CE7E-4D7A-B769-94D0C473B6D9}" type="presParOf" srcId="{ACE795D8-4182-4DF1-B098-DD0AD48044C8}" destId="{F4C4AEC7-6D64-4C71-ADC5-0F5CC45360C6}" srcOrd="4"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98387-9DF3-4127-A7DE-FCE3F05A3470}">
      <dsp:nvSpPr>
        <dsp:cNvPr id="0" name=""/>
        <dsp:cNvSpPr/>
      </dsp:nvSpPr>
      <dsp:spPr>
        <a:xfrm>
          <a:off x="0" y="730"/>
          <a:ext cx="6791323" cy="1709546"/>
        </a:xfrm>
        <a:prstGeom prst="rect">
          <a:avLst/>
        </a:prstGeom>
        <a:gradFill rotWithShape="0">
          <a:gsLst>
            <a:gs pos="0">
              <a:schemeClr val="tx1">
                <a:lumMod val="75000"/>
                <a:lumOff val="25000"/>
              </a:schemeClr>
            </a:gs>
            <a:gs pos="15929">
              <a:schemeClr val="tx1">
                <a:lumMod val="85000"/>
                <a:lumOff val="15000"/>
              </a:schemeClr>
            </a:gs>
            <a:gs pos="97000">
              <a:schemeClr val="tx1">
                <a:lumMod val="85000"/>
                <a:lumOff val="15000"/>
              </a:schemeClr>
            </a:gs>
            <a:gs pos="100000">
              <a:schemeClr val="accent2">
                <a:lumMod val="75000"/>
              </a:schemeClr>
            </a:gs>
          </a:gsLst>
          <a:lin ang="10800000" scaled="0"/>
        </a:gradFill>
        <a:ln>
          <a:noFill/>
        </a:ln>
        <a:effectLst/>
      </dsp:spPr>
      <dsp:style>
        <a:lnRef idx="0">
          <a:scrgbClr r="0" g="0" b="0"/>
        </a:lnRef>
        <a:fillRef idx="1">
          <a:scrgbClr r="0" g="0" b="0"/>
        </a:fillRef>
        <a:effectRef idx="0">
          <a:scrgbClr r="0" g="0" b="0"/>
        </a:effectRef>
        <a:fontRef idx="minor"/>
      </dsp:style>
    </dsp:sp>
    <dsp:sp modelId="{B52E1101-E263-4511-8D8F-5A215C912C41}">
      <dsp:nvSpPr>
        <dsp:cNvPr id="0" name=""/>
        <dsp:cNvSpPr/>
      </dsp:nvSpPr>
      <dsp:spPr>
        <a:xfrm>
          <a:off x="517137" y="385378"/>
          <a:ext cx="940250" cy="940250"/>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13ED77-1650-49A8-987A-A13C2A50CEA5}">
      <dsp:nvSpPr>
        <dsp:cNvPr id="0" name=""/>
        <dsp:cNvSpPr/>
      </dsp:nvSpPr>
      <dsp:spPr>
        <a:xfrm>
          <a:off x="1974526" y="730"/>
          <a:ext cx="4816796" cy="1709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927" tIns="180927" rIns="180927" bIns="180927"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bg1"/>
              </a:solidFill>
            </a:rPr>
            <a:t>Individual Screening</a:t>
          </a:r>
        </a:p>
      </dsp:txBody>
      <dsp:txXfrm>
        <a:off x="1974526" y="730"/>
        <a:ext cx="4816796" cy="1709546"/>
      </dsp:txXfrm>
    </dsp:sp>
    <dsp:sp modelId="{FA3369E0-5B38-4FDD-A9F5-22B9810A03F7}">
      <dsp:nvSpPr>
        <dsp:cNvPr id="0" name=""/>
        <dsp:cNvSpPr/>
      </dsp:nvSpPr>
      <dsp:spPr>
        <a:xfrm>
          <a:off x="0" y="2137664"/>
          <a:ext cx="6791323" cy="1709546"/>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FADE9C4E-BFE3-4374-BE2C-676ED238ACF2}">
      <dsp:nvSpPr>
        <dsp:cNvPr id="0" name=""/>
        <dsp:cNvSpPr/>
      </dsp:nvSpPr>
      <dsp:spPr>
        <a:xfrm>
          <a:off x="517137" y="2522312"/>
          <a:ext cx="940250" cy="940250"/>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018808-9CEA-4C61-8875-3E922AA167D7}">
      <dsp:nvSpPr>
        <dsp:cNvPr id="0" name=""/>
        <dsp:cNvSpPr/>
      </dsp:nvSpPr>
      <dsp:spPr>
        <a:xfrm>
          <a:off x="1974526" y="2137664"/>
          <a:ext cx="4816796" cy="1709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927" tIns="180927" rIns="180927" bIns="180927"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bg1"/>
              </a:solidFill>
            </a:rPr>
            <a:t>Class Placement and Sign-up</a:t>
          </a:r>
        </a:p>
      </dsp:txBody>
      <dsp:txXfrm>
        <a:off x="1974526" y="2137664"/>
        <a:ext cx="4816796" cy="1709546"/>
      </dsp:txXfrm>
    </dsp:sp>
    <dsp:sp modelId="{DB8ABDAA-976A-4A84-A3C3-277080E19DCA}">
      <dsp:nvSpPr>
        <dsp:cNvPr id="0" name=""/>
        <dsp:cNvSpPr/>
      </dsp:nvSpPr>
      <dsp:spPr>
        <a:xfrm>
          <a:off x="0" y="4274597"/>
          <a:ext cx="6791323" cy="1709546"/>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D335376E-740A-4A47-BC5B-3381DE731CE0}">
      <dsp:nvSpPr>
        <dsp:cNvPr id="0" name=""/>
        <dsp:cNvSpPr/>
      </dsp:nvSpPr>
      <dsp:spPr>
        <a:xfrm>
          <a:off x="517137" y="4659245"/>
          <a:ext cx="940250" cy="940250"/>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09F791-340A-4625-9294-3E680D66DB63}">
      <dsp:nvSpPr>
        <dsp:cNvPr id="0" name=""/>
        <dsp:cNvSpPr/>
      </dsp:nvSpPr>
      <dsp:spPr>
        <a:xfrm>
          <a:off x="1974526" y="4274597"/>
          <a:ext cx="4816796" cy="1709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927" tIns="180927" rIns="180927" bIns="180927"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bg1"/>
              </a:solidFill>
            </a:rPr>
            <a:t>Weekly Sessions</a:t>
          </a:r>
        </a:p>
      </dsp:txBody>
      <dsp:txXfrm>
        <a:off x="1974526" y="4274597"/>
        <a:ext cx="4816796" cy="17095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872F9-A5B8-4211-9FCD-79722E167124}">
      <dsp:nvSpPr>
        <dsp:cNvPr id="0" name=""/>
        <dsp:cNvSpPr/>
      </dsp:nvSpPr>
      <dsp:spPr>
        <a:xfrm>
          <a:off x="0" y="0"/>
          <a:ext cx="3286125" cy="4351338"/>
        </a:xfrm>
        <a:prstGeom prst="rect">
          <a:avLst/>
        </a:prstGeom>
        <a:gradFill rotWithShape="0">
          <a:gsLst>
            <a:gs pos="1000">
              <a:schemeClr val="tx1">
                <a:lumMod val="85000"/>
                <a:lumOff val="15000"/>
              </a:schemeClr>
            </a:gs>
            <a:gs pos="100000">
              <a:schemeClr val="accent2">
                <a:lumMod val="50000"/>
              </a:scheme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889000">
            <a:lnSpc>
              <a:spcPct val="90000"/>
            </a:lnSpc>
            <a:spcBef>
              <a:spcPct val="0"/>
            </a:spcBef>
            <a:spcAft>
              <a:spcPct val="35000"/>
            </a:spcAft>
            <a:buNone/>
          </a:pPr>
          <a:r>
            <a:rPr lang="en-US" sz="2000" kern="1200" dirty="0">
              <a:solidFill>
                <a:schemeClr val="bg1"/>
              </a:solidFill>
            </a:rPr>
            <a:t>Review of Assessments </a:t>
          </a:r>
          <a:br>
            <a:rPr lang="en-US" sz="1600" kern="1200" dirty="0">
              <a:solidFill>
                <a:schemeClr val="bg1"/>
              </a:solidFill>
            </a:rPr>
          </a:br>
          <a:r>
            <a:rPr lang="en-US" sz="1600" kern="1200" dirty="0">
              <a:solidFill>
                <a:schemeClr val="bg1"/>
              </a:solidFill>
            </a:rPr>
            <a:t>Karly Boswell will go over the completed assessments with the parent. During this overview, she will focus on the skills addressed for class placement. </a:t>
          </a:r>
          <a:endParaRPr lang="en-US" sz="1600" kern="1200" noProof="1">
            <a:solidFill>
              <a:schemeClr val="bg1"/>
            </a:solidFill>
          </a:endParaRPr>
        </a:p>
      </dsp:txBody>
      <dsp:txXfrm>
        <a:off x="0" y="1653508"/>
        <a:ext cx="3286125" cy="2610802"/>
      </dsp:txXfrm>
    </dsp:sp>
    <dsp:sp modelId="{8157E768-0524-44F1-8F00-7DF53576D2D6}">
      <dsp:nvSpPr>
        <dsp:cNvPr id="0" name=""/>
        <dsp:cNvSpPr/>
      </dsp:nvSpPr>
      <dsp:spPr>
        <a:xfrm>
          <a:off x="990361" y="435133"/>
          <a:ext cx="1305401" cy="130540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990361" y="435133"/>
        <a:ext cx="1305401" cy="1305401"/>
      </dsp:txXfrm>
    </dsp:sp>
    <dsp:sp modelId="{676D607A-85D2-4EAF-B264-A9D94B61A4FF}">
      <dsp:nvSpPr>
        <dsp:cNvPr id="0" name=""/>
        <dsp:cNvSpPr/>
      </dsp:nvSpPr>
      <dsp:spPr>
        <a:xfrm>
          <a:off x="0" y="4351266"/>
          <a:ext cx="328612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5CEBE-1AD7-41D4-9CEE-5BA77CA8C01E}">
      <dsp:nvSpPr>
        <dsp:cNvPr id="0" name=""/>
        <dsp:cNvSpPr/>
      </dsp:nvSpPr>
      <dsp:spPr>
        <a:xfrm>
          <a:off x="3614737"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711200">
            <a:lnSpc>
              <a:spcPct val="90000"/>
            </a:lnSpc>
            <a:spcBef>
              <a:spcPct val="0"/>
            </a:spcBef>
            <a:spcAft>
              <a:spcPct val="35000"/>
            </a:spcAft>
            <a:buNone/>
          </a:pPr>
          <a:r>
            <a:rPr lang="en-US" sz="2000" kern="1200" dirty="0">
              <a:solidFill>
                <a:srgbClr val="FFFFFF"/>
              </a:solidFill>
              <a:latin typeface="Calibri"/>
              <a:ea typeface="+mn-ea"/>
              <a:cs typeface="+mn-cs"/>
            </a:rPr>
            <a:t>Class Placement</a:t>
          </a:r>
          <a:br>
            <a:rPr lang="en-US" sz="1600" kern="1200" dirty="0">
              <a:solidFill>
                <a:srgbClr val="FFFFFF"/>
              </a:solidFill>
              <a:latin typeface="Calibri"/>
              <a:ea typeface="+mn-ea"/>
              <a:cs typeface="+mn-cs"/>
            </a:rPr>
          </a:br>
          <a:r>
            <a:rPr lang="en-US" sz="1600" kern="1200" dirty="0">
              <a:solidFill>
                <a:srgbClr val="FFFFFF"/>
              </a:solidFill>
              <a:latin typeface="Calibri"/>
              <a:ea typeface="+mn-ea"/>
              <a:cs typeface="+mn-cs"/>
            </a:rPr>
            <a:t>A detailed overview of the class your child is placed in will be provided</a:t>
          </a:r>
          <a:r>
            <a:rPr lang="en-US" sz="1600" kern="1200" noProof="1">
              <a:solidFill>
                <a:srgbClr val="FFFFFF"/>
              </a:solidFill>
              <a:latin typeface="Calibri"/>
              <a:ea typeface="+mn-ea"/>
              <a:cs typeface="+mn-cs"/>
            </a:rPr>
            <a:t>. This overview will include class focus, structure, and schedule. </a:t>
          </a:r>
        </a:p>
        <a:p>
          <a:pPr marL="0" lvl="0" indent="0" algn="l" defTabSz="711200">
            <a:lnSpc>
              <a:spcPct val="90000"/>
            </a:lnSpc>
            <a:spcBef>
              <a:spcPct val="0"/>
            </a:spcBef>
            <a:spcAft>
              <a:spcPct val="35000"/>
            </a:spcAft>
            <a:buNone/>
          </a:pPr>
          <a:endParaRPr lang="en-US" sz="1600" kern="1200" dirty="0">
            <a:solidFill>
              <a:srgbClr val="FFFFFF"/>
            </a:solidFill>
            <a:latin typeface="Calibri"/>
            <a:ea typeface="+mn-ea"/>
            <a:cs typeface="+mn-cs"/>
          </a:endParaRPr>
        </a:p>
      </dsp:txBody>
      <dsp:txXfrm>
        <a:off x="3614737" y="1653508"/>
        <a:ext cx="3286125" cy="2610802"/>
      </dsp:txXfrm>
    </dsp:sp>
    <dsp:sp modelId="{AFA09309-0DCE-4477-82D3-AAF980A85A37}">
      <dsp:nvSpPr>
        <dsp:cNvPr id="0" name=""/>
        <dsp:cNvSpPr/>
      </dsp:nvSpPr>
      <dsp:spPr>
        <a:xfrm>
          <a:off x="4605099" y="435133"/>
          <a:ext cx="1305401" cy="130540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4605099" y="435133"/>
        <a:ext cx="1305401" cy="1305401"/>
      </dsp:txXfrm>
    </dsp:sp>
    <dsp:sp modelId="{70685E0F-5EC9-4D84-80D5-F2F78DC3CFFC}">
      <dsp:nvSpPr>
        <dsp:cNvPr id="0" name=""/>
        <dsp:cNvSpPr/>
      </dsp:nvSpPr>
      <dsp:spPr>
        <a:xfrm>
          <a:off x="3614737" y="4351266"/>
          <a:ext cx="328612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3868F-681F-4EF9-8B83-F3B0F354A4C4}">
      <dsp:nvSpPr>
        <dsp:cNvPr id="0" name=""/>
        <dsp:cNvSpPr/>
      </dsp:nvSpPr>
      <dsp:spPr>
        <a:xfrm>
          <a:off x="7229475" y="0"/>
          <a:ext cx="3286125" cy="4351338"/>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711200">
            <a:lnSpc>
              <a:spcPct val="90000"/>
            </a:lnSpc>
            <a:spcBef>
              <a:spcPct val="0"/>
            </a:spcBef>
            <a:spcAft>
              <a:spcPct val="35000"/>
            </a:spcAft>
            <a:buNone/>
          </a:pPr>
          <a:r>
            <a:rPr lang="en-US" sz="2000" kern="1200" dirty="0">
              <a:solidFill>
                <a:srgbClr val="FFFFFF"/>
              </a:solidFill>
              <a:latin typeface="Calibri"/>
              <a:ea typeface="+mn-ea"/>
              <a:cs typeface="+mn-cs"/>
            </a:rPr>
            <a:t>Sign-Up for Sessions</a:t>
          </a:r>
          <a:br>
            <a:rPr lang="en-US" sz="1600" kern="1200" dirty="0">
              <a:solidFill>
                <a:srgbClr val="FFFFFF"/>
              </a:solidFill>
              <a:latin typeface="Calibri"/>
              <a:ea typeface="+mn-ea"/>
              <a:cs typeface="+mn-cs"/>
            </a:rPr>
          </a:br>
          <a:r>
            <a:rPr lang="en-US" sz="1600" kern="1200" dirty="0">
              <a:solidFill>
                <a:srgbClr val="FFFFFF"/>
              </a:solidFill>
              <a:latin typeface="Calibri"/>
              <a:ea typeface="+mn-ea"/>
              <a:cs typeface="+mn-cs"/>
            </a:rPr>
            <a:t>Based on the class appropriate for your child’s level a list of available days and times will be provided</a:t>
          </a:r>
          <a:r>
            <a:rPr lang="en-US" sz="1600" kern="1200" noProof="1">
              <a:solidFill>
                <a:srgbClr val="FFFFFF"/>
              </a:solidFill>
              <a:latin typeface="Calibri"/>
              <a:ea typeface="+mn-ea"/>
              <a:cs typeface="+mn-cs"/>
            </a:rPr>
            <a:t>. Once you sign-up for your first class you will be added to the VIP group for first priority sign-up for all following sessions.  </a:t>
          </a:r>
        </a:p>
        <a:p>
          <a:pPr marL="0" lvl="0" indent="0" algn="l" defTabSz="711200">
            <a:lnSpc>
              <a:spcPct val="90000"/>
            </a:lnSpc>
            <a:spcBef>
              <a:spcPct val="0"/>
            </a:spcBef>
            <a:spcAft>
              <a:spcPct val="35000"/>
            </a:spcAft>
            <a:buNone/>
          </a:pPr>
          <a:endParaRPr lang="en-US" sz="1600" kern="1200" dirty="0">
            <a:solidFill>
              <a:srgbClr val="FFFFFF"/>
            </a:solidFill>
            <a:latin typeface="Calibri"/>
            <a:ea typeface="+mn-ea"/>
            <a:cs typeface="+mn-cs"/>
          </a:endParaRPr>
        </a:p>
      </dsp:txBody>
      <dsp:txXfrm>
        <a:off x="7229475" y="1653508"/>
        <a:ext cx="3286125" cy="2610802"/>
      </dsp:txXfrm>
    </dsp:sp>
    <dsp:sp modelId="{9718E67E-2C8C-4093-AB5F-E3BEFAAEA31B}">
      <dsp:nvSpPr>
        <dsp:cNvPr id="0" name=""/>
        <dsp:cNvSpPr/>
      </dsp:nvSpPr>
      <dsp:spPr>
        <a:xfrm>
          <a:off x="8219836" y="435133"/>
          <a:ext cx="1305401" cy="1305401"/>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endParaRPr lang="en-US" sz="4800" kern="1200" dirty="0"/>
        </a:p>
      </dsp:txBody>
      <dsp:txXfrm>
        <a:off x="8219836" y="435133"/>
        <a:ext cx="1305401" cy="1305401"/>
      </dsp:txXfrm>
    </dsp:sp>
    <dsp:sp modelId="{13CAC05E-7817-4F00-94BF-9DC0F20DF1D8}">
      <dsp:nvSpPr>
        <dsp:cNvPr id="0" name=""/>
        <dsp:cNvSpPr/>
      </dsp:nvSpPr>
      <dsp:spPr>
        <a:xfrm>
          <a:off x="7229475" y="4351266"/>
          <a:ext cx="328612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LinProcess3">
  <dgm:title val="Basic Linear Process"/>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C10188-DC2C-458D-AB41-143A0BE9A3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9634E15-7196-43FC-B912-C4D8B4A2CE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416927-5E9C-4E77-85FE-EE4C81C1DE39}" type="datetimeFigureOut">
              <a:rPr lang="en-US" smtClean="0"/>
              <a:t>8/13/2022</a:t>
            </a:fld>
            <a:endParaRPr lang="en-US" dirty="0"/>
          </a:p>
        </p:txBody>
      </p:sp>
      <p:sp>
        <p:nvSpPr>
          <p:cNvPr id="4" name="Footer Placeholder 3">
            <a:extLst>
              <a:ext uri="{FF2B5EF4-FFF2-40B4-BE49-F238E27FC236}">
                <a16:creationId xmlns:a16="http://schemas.microsoft.com/office/drawing/2014/main" id="{89EA2570-D5B6-41CB-96C2-FFC9944668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5C31B37-7A69-4C30-9B63-29F8242FC2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89B6C8-888A-401B-9F9B-D41D36B6C3E9}" type="slidenum">
              <a:rPr lang="en-US" smtClean="0"/>
              <a:t>‹#›</a:t>
            </a:fld>
            <a:endParaRPr lang="en-US" dirty="0"/>
          </a:p>
        </p:txBody>
      </p:sp>
    </p:spTree>
    <p:extLst>
      <p:ext uri="{BB962C8B-B14F-4D97-AF65-F5344CB8AC3E}">
        <p14:creationId xmlns:p14="http://schemas.microsoft.com/office/powerpoint/2010/main" val="2413100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98B7E-6604-4F74-86DB-B30627D56244}" type="datetimeFigureOut">
              <a:rPr lang="en-US" smtClean="0"/>
              <a:t>8/12/2022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28A1F-3E69-47E5-AE93-E7F2155A242D}" type="slidenum">
              <a:rPr lang="en-US" smtClean="0"/>
              <a:t>‹#›</a:t>
            </a:fld>
            <a:endParaRPr lang="en-US" dirty="0"/>
          </a:p>
        </p:txBody>
      </p:sp>
    </p:spTree>
    <p:extLst>
      <p:ext uri="{BB962C8B-B14F-4D97-AF65-F5344CB8AC3E}">
        <p14:creationId xmlns:p14="http://schemas.microsoft.com/office/powerpoint/2010/main" val="207593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2653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B651-5612-4E6A-9B35-A555D082E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1389A2-D77B-40CA-AD1E-0178AEFAD15A}"/>
              </a:ext>
            </a:extLst>
          </p:cNvPr>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1DCA993-CBEA-48C5-BD35-50ABDFF64065}"/>
              </a:ext>
            </a:extLst>
          </p:cNvPr>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B88ED8E0-95EC-469F-9B7E-562FBDFDE6C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6463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6F88-2A37-410D-A685-E455AF3D07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764B46-B015-44F7-8DC0-AFB8D275E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3C8232-2077-497A-9142-B787E2B03A73}"/>
              </a:ext>
            </a:extLst>
          </p:cNvPr>
          <p:cNvSpPr>
            <a:spLocks noGrp="1"/>
          </p:cNvSpPr>
          <p:nvPr>
            <p:ph sz="half" idx="2"/>
          </p:nvPr>
        </p:nvSpPr>
        <p:spPr>
          <a:xfrm>
            <a:off x="839788" y="2505075"/>
            <a:ext cx="5157787"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AF6077C-D913-4FD0-B6E0-6D70BEFD4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905DBB-3AA9-4435-AC97-732293FDE7EF}"/>
              </a:ext>
            </a:extLst>
          </p:cNvPr>
          <p:cNvSpPr>
            <a:spLocks noGrp="1"/>
          </p:cNvSpPr>
          <p:nvPr>
            <p:ph sz="quarter" idx="4"/>
          </p:nvPr>
        </p:nvSpPr>
        <p:spPr>
          <a:xfrm>
            <a:off x="6172200" y="2505075"/>
            <a:ext cx="5183188"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954C901-FCAF-4DFB-A621-6A969641CA73}"/>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9214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2623-2255-4BBA-9577-B3A3FD2AE8E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259F0F0-5E7C-4FC9-8E90-6ADCD7A714B6}"/>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10553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9D3FFB-BE14-4D90-A515-10EDD1BEE6F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2767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1E51-BE82-4B1B-9CB6-89C26464D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CCBF8C-3CF7-47E6-9AB0-15584178B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07DA3C-0298-45CF-AFC3-41031C076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F7C4FF87-D01E-416B-9EF8-E107C4EDDC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9853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8" name="Picture Placeholder 2">
            <a:extLst>
              <a:ext uri="{FF2B5EF4-FFF2-40B4-BE49-F238E27FC236}">
                <a16:creationId xmlns:a16="http://schemas.microsoft.com/office/drawing/2014/main" id="{2641ECAC-0557-4843-8433-067E4414E2F5}"/>
              </a:ext>
            </a:extLst>
          </p:cNvPr>
          <p:cNvSpPr>
            <a:spLocks noGrp="1"/>
          </p:cNvSpPr>
          <p:nvPr>
            <p:ph type="pic" idx="1" hasCustomPrompt="1"/>
          </p:nvPr>
        </p:nvSpPr>
        <p:spPr>
          <a:xfrm>
            <a:off x="-1" y="0"/>
            <a:ext cx="7512001" cy="6727855"/>
          </a:xfrm>
          <a:solidFill>
            <a:schemeClr val="tx1">
              <a:lumMod val="85000"/>
              <a:lumOff val="15000"/>
            </a:schemeClr>
          </a:solid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Tree>
    <p:extLst>
      <p:ext uri="{BB962C8B-B14F-4D97-AF65-F5344CB8AC3E}">
        <p14:creationId xmlns:p14="http://schemas.microsoft.com/office/powerpoint/2010/main" val="33943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6"/>
            <a:ext cx="6273800" cy="833663"/>
          </a:xfrm>
          <a:solidFill>
            <a:schemeClr val="accent2">
              <a:lumMod val="50000"/>
            </a:schemeClr>
          </a:solidFill>
        </p:spPr>
        <p:txBody>
          <a:bodyPr tIns="108000" bIns="108000">
            <a:spAutoFit/>
          </a:bodyPr>
          <a:lstStyle>
            <a:lvl1pPr>
              <a:lnSpc>
                <a:spcPct val="100000"/>
              </a:lnSpc>
              <a:defRPr sz="4000"/>
            </a:lvl1pPr>
          </a:lstStyle>
          <a:p>
            <a:r>
              <a:rPr lang="en-US"/>
              <a:t>Click to 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62738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8392366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7"/>
            <a:ext cx="6273800" cy="833663"/>
          </a:xfrm>
          <a:solidFill>
            <a:schemeClr val="accent2">
              <a:lumMod val="50000"/>
            </a:schemeClr>
          </a:solidFill>
        </p:spPr>
        <p:txBody>
          <a:bodyPr vert="horz" lIns="91440" tIns="108000" rIns="91440" bIns="108000" rtlCol="0" anchor="ctr">
            <a:spAutoFit/>
          </a:bodyPr>
          <a:lstStyle>
            <a:lvl1pPr>
              <a:defRPr lang="en-US" sz="400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10515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5945710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D3C5ED2-B01D-4104-B193-BC78D76A4646}"/>
              </a:ext>
            </a:extLst>
          </p:cNvPr>
          <p:cNvSpPr>
            <a:spLocks noGrp="1"/>
          </p:cNvSpPr>
          <p:nvPr>
            <p:ph type="pic" idx="11" hasCustomPrompt="1"/>
          </p:nvPr>
        </p:nvSpPr>
        <p:spPr>
          <a:xfrm>
            <a:off x="0" y="0"/>
            <a:ext cx="6305550" cy="6721475"/>
          </a:xfrm>
          <a:no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
        <p:nvSpPr>
          <p:cNvPr id="2" name="Title 1">
            <a:extLst>
              <a:ext uri="{FF2B5EF4-FFF2-40B4-BE49-F238E27FC236}">
                <a16:creationId xmlns:a16="http://schemas.microsoft.com/office/drawing/2014/main" id="{FE91AD08-4E28-4191-9B62-EAD61608E5CF}"/>
              </a:ext>
            </a:extLst>
          </p:cNvPr>
          <p:cNvSpPr>
            <a:spLocks noGrp="1"/>
          </p:cNvSpPr>
          <p:nvPr>
            <p:ph type="title" hasCustomPrompt="1"/>
          </p:nvPr>
        </p:nvSpPr>
        <p:spPr>
          <a:xfrm>
            <a:off x="6657974" y="611077"/>
            <a:ext cx="4695825" cy="833663"/>
          </a:xfrm>
          <a:solidFill>
            <a:schemeClr val="accent2">
              <a:lumMod val="50000"/>
            </a:schemeClr>
          </a:solidFill>
        </p:spPr>
        <p:txBody>
          <a:bodyPr wrap="square" tIns="108000" bIns="108000">
            <a:spAutoFit/>
          </a:bodyPr>
          <a:lstStyle>
            <a:lvl1pPr>
              <a:lnSpc>
                <a:spcPct val="100000"/>
              </a:lnSpc>
              <a:defRPr sz="4000"/>
            </a:lvl1pPr>
          </a:lstStyle>
          <a:p>
            <a:r>
              <a:rPr lang="en-US" dirty="0"/>
              <a:t>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6657974" y="1825625"/>
            <a:ext cx="4695826"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79790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Horizontal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0" y="1"/>
            <a:ext cx="4305300" cy="6721472"/>
          </a:xfr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a:lnSpc>
                <a:spcPct val="70000"/>
              </a:lnSpc>
              <a:defRPr lang="en-US" sz="5200" b="0" spc="-150" dirty="0"/>
            </a:lvl1pPr>
          </a:lstStyle>
          <a:p>
            <a:pPr lvl="0" algn="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4705350" y="365124"/>
            <a:ext cx="6648448" cy="5984875"/>
          </a:xfrm>
        </p:spPr>
        <p:txBody>
          <a:bodyPr lIns="108000" tIns="108000" rIns="108000" bIns="108000"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16049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Horizontal 2">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5237DA4-112F-40B2-8C8C-EB23506D9C45}"/>
              </a:ext>
            </a:extLst>
          </p:cNvPr>
          <p:cNvSpPr>
            <a:spLocks noGrp="1"/>
          </p:cNvSpPr>
          <p:nvPr>
            <p:ph type="title"/>
          </p:nvPr>
        </p:nvSpPr>
        <p:spPr>
          <a:xfrm>
            <a:off x="7512000" y="0"/>
            <a:ext cx="4680000" cy="6721473"/>
          </a:xfrm>
          <a:gradFill>
            <a:gsLst>
              <a:gs pos="1000">
                <a:schemeClr val="tx1">
                  <a:lumMod val="85000"/>
                  <a:lumOff val="15000"/>
                </a:schemeClr>
              </a:gs>
              <a:gs pos="100000">
                <a:schemeClr val="accent2">
                  <a:lumMod val="50000"/>
                </a:schemeClr>
              </a:gs>
            </a:gsLst>
            <a:lin ang="12600000" scaled="0"/>
          </a:gradFill>
        </p:spPr>
        <p:txBody>
          <a:bodyPr lIns="396000" rIns="396000">
            <a:normAutofit/>
          </a:bodyPr>
          <a:lstStyle>
            <a:lvl1pPr>
              <a:lnSpc>
                <a:spcPct val="70000"/>
              </a:lnSpc>
              <a:defRPr sz="5200" spc="-15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365124"/>
            <a:ext cx="6156323" cy="5984875"/>
          </a:xfrm>
        </p:spPr>
        <p:txBody>
          <a:bodyPr lIns="108000" tIns="108000" rIns="108000" bIns="10800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a:solidFill>
            <a:schemeClr val="bg1">
              <a:lumMod val="85000"/>
            </a:schemeClr>
          </a:solidFill>
        </p:spPr>
        <p:txBody>
          <a:bodyPr/>
          <a:lstStyle>
            <a:lvl1pPr>
              <a:defRPr>
                <a:solidFill>
                  <a:schemeClr val="tx1">
                    <a:lumMod val="85000"/>
                    <a:lumOff val="15000"/>
                  </a:schemeClr>
                </a:solidFill>
              </a:defRPr>
            </a:lvl1p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449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Horizontal 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5" name="Content Placeholder 2">
            <a:extLst>
              <a:ext uri="{FF2B5EF4-FFF2-40B4-BE49-F238E27FC236}">
                <a16:creationId xmlns:a16="http://schemas.microsoft.com/office/drawing/2014/main" id="{D68E6EF2-4B2F-4D0D-9505-CE92872972F7}"/>
              </a:ext>
            </a:extLst>
          </p:cNvPr>
          <p:cNvSpPr>
            <a:spLocks noGrp="1"/>
          </p:cNvSpPr>
          <p:nvPr>
            <p:ph idx="1"/>
          </p:nvPr>
        </p:nvSpPr>
        <p:spPr>
          <a:xfrm>
            <a:off x="4705350" y="611076"/>
            <a:ext cx="6648448" cy="5738923"/>
          </a:xfrm>
        </p:spPr>
        <p:txBody>
          <a:bodyPr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D91A21B9-BA54-413B-940E-027C32E4D429}"/>
              </a:ext>
            </a:extLst>
          </p:cNvPr>
          <p:cNvSpPr>
            <a:spLocks noGrp="1"/>
          </p:cNvSpPr>
          <p:nvPr>
            <p:ph type="title"/>
          </p:nvPr>
        </p:nvSpPr>
        <p:spPr>
          <a:xfrm>
            <a:off x="838200" y="611076"/>
            <a:ext cx="3440502" cy="2064769"/>
          </a:xfrm>
          <a:solidFill>
            <a:schemeClr val="accent2">
              <a:lumMod val="50000"/>
            </a:schemeClr>
          </a:solidFill>
        </p:spPr>
        <p:txBody>
          <a:bodyPr wrap="square" tIns="108000" bIns="108000" anchor="t">
            <a:spAutoFit/>
          </a:bodyPr>
          <a:lstStyle>
            <a:lvl1pPr>
              <a:lnSpc>
                <a:spcPct val="100000"/>
              </a:lnSpc>
              <a:defRPr sz="4000"/>
            </a:lvl1pPr>
          </a:lstStyle>
          <a:p>
            <a:r>
              <a:rPr lang="en-US"/>
              <a:t>Click to edit Master title style</a:t>
            </a:r>
            <a:endParaRPr lang="en-US" dirty="0"/>
          </a:p>
        </p:txBody>
      </p:sp>
    </p:spTree>
    <p:extLst>
      <p:ext uri="{BB962C8B-B14F-4D97-AF65-F5344CB8AC3E}">
        <p14:creationId xmlns:p14="http://schemas.microsoft.com/office/powerpoint/2010/main" val="361005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BDA7-8BE9-42D5-ACF1-0F51423A20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CEF73F-3CCA-4312-8E9C-2B4629DA1F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293BF716-502C-4821-A3A0-19C2C508EED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6659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8E4AFE-E166-4B84-B0C8-9205038D8033}"/>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2" name="Title Placeholder 1">
            <a:extLst>
              <a:ext uri="{FF2B5EF4-FFF2-40B4-BE49-F238E27FC236}">
                <a16:creationId xmlns:a16="http://schemas.microsoft.com/office/drawing/2014/main" id="{6C617517-B672-49BA-AC6E-AB66D0639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92C27-7843-4B22-9200-B7304E6AE4CD}"/>
              </a:ext>
            </a:extLst>
          </p:cNvPr>
          <p:cNvSpPr>
            <a:spLocks noGrp="1"/>
          </p:cNvSpPr>
          <p:nvPr>
            <p:ph type="body" idx="1"/>
          </p:nvPr>
        </p:nvSpPr>
        <p:spPr>
          <a:xfrm>
            <a:off x="838200" y="1825625"/>
            <a:ext cx="1051559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2DB4F10-F75B-41A8-B994-BFF68949E59A}"/>
              </a:ext>
            </a:extLst>
          </p:cNvPr>
          <p:cNvSpPr>
            <a:spLocks noGrp="1"/>
          </p:cNvSpPr>
          <p:nvPr>
            <p:ph type="sldNum" sz="quarter" idx="4"/>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lvl1pPr algn="ctr">
              <a:defRPr sz="1200">
                <a:solidFill>
                  <a:schemeClr val="bg1"/>
                </a:solidFill>
              </a:defRPr>
            </a:lvl1pPr>
          </a:lstStyle>
          <a:p>
            <a:r>
              <a:rPr lang="en-US" dirty="0"/>
              <a:t>PAGE </a:t>
            </a:r>
            <a:fld id="{4A9B5881-4007-4345-955A-79C2656F0C49}" type="slidenum">
              <a:rPr lang="en-US" smtClean="0"/>
              <a:pPr/>
              <a:t>‹#›</a:t>
            </a:fld>
            <a:endParaRPr lang="en-US" dirty="0"/>
          </a:p>
        </p:txBody>
      </p:sp>
      <p:sp>
        <p:nvSpPr>
          <p:cNvPr id="7" name="Rectangle 6">
            <a:extLst>
              <a:ext uri="{FF2B5EF4-FFF2-40B4-BE49-F238E27FC236}">
                <a16:creationId xmlns:a16="http://schemas.microsoft.com/office/drawing/2014/main" id="{512D21E2-8DEB-4F43-A26E-B8DA900A9230}"/>
              </a:ext>
            </a:extLst>
          </p:cNvPr>
          <p:cNvSpPr/>
          <p:nvPr userDrawn="1"/>
        </p:nvSpPr>
        <p:spPr>
          <a:xfrm>
            <a:off x="0" y="6721475"/>
            <a:ext cx="12192000" cy="136525"/>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CD3143-7FD1-40EA-AA4A-47C72380AEC2}"/>
              </a:ext>
            </a:extLst>
          </p:cNvPr>
          <p:cNvSpPr/>
          <p:nvPr userDrawn="1"/>
        </p:nvSpPr>
        <p:spPr>
          <a:xfrm>
            <a:off x="11353798" y="6721474"/>
            <a:ext cx="838201" cy="13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3920126"/>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65" r:id="rId4"/>
    <p:sldLayoutId id="2147483666" r:id="rId5"/>
    <p:sldLayoutId id="2147483650" r:id="rId6"/>
    <p:sldLayoutId id="2147483663" r:id="rId7"/>
    <p:sldLayoutId id="2147483664" r:id="rId8"/>
    <p:sldLayoutId id="2147483651" r:id="rId9"/>
    <p:sldLayoutId id="2147483652" r:id="rId10"/>
    <p:sldLayoutId id="2147483653" r:id="rId11"/>
    <p:sldLayoutId id="2147483654" r:id="rId12"/>
    <p:sldLayoutId id="2147483655" r:id="rId13"/>
    <p:sldLayoutId id="2147483656" r:id="rId14"/>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diagramLayout" Target="../diagrams/layout2.xml"/><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openxmlformats.org/officeDocument/2006/relationships/image" Target="../media/image13.png"/><Relationship Id="rId5" Type="http://schemas.openxmlformats.org/officeDocument/2006/relationships/diagramColors" Target="../diagrams/colors2.xml"/><Relationship Id="rId10" Type="http://schemas.openxmlformats.org/officeDocument/2006/relationships/image" Target="../media/image12.svg"/><Relationship Id="rId4" Type="http://schemas.openxmlformats.org/officeDocument/2006/relationships/diagramQuickStyle" Target="../diagrams/quickStyle2.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0C5037-DA4A-44E2-A9FB-84B1498768A7}"/>
              </a:ext>
            </a:extLst>
          </p:cNvPr>
          <p:cNvSpPr>
            <a:spLocks noGrp="1"/>
          </p:cNvSpPr>
          <p:nvPr>
            <p:ph type="title"/>
          </p:nvPr>
        </p:nvSpPr>
        <p:spPr/>
        <p:txBody>
          <a:bodyPr/>
          <a:lstStyle/>
          <a:p>
            <a:r>
              <a:rPr lang="en-US" dirty="0"/>
              <a:t>A Balanced Alternative</a:t>
            </a:r>
          </a:p>
        </p:txBody>
      </p:sp>
      <p:sp>
        <p:nvSpPr>
          <p:cNvPr id="6" name="Text Placeholder 5">
            <a:extLst>
              <a:ext uri="{FF2B5EF4-FFF2-40B4-BE49-F238E27FC236}">
                <a16:creationId xmlns:a16="http://schemas.microsoft.com/office/drawing/2014/main" id="{1397C2DB-90F2-4971-AC44-7CDDF5A3B552}"/>
              </a:ext>
            </a:extLst>
          </p:cNvPr>
          <p:cNvSpPr>
            <a:spLocks noGrp="1"/>
          </p:cNvSpPr>
          <p:nvPr>
            <p:ph type="body" sz="half" idx="2"/>
          </p:nvPr>
        </p:nvSpPr>
        <p:spPr/>
        <p:txBody>
          <a:bodyPr/>
          <a:lstStyle/>
          <a:p>
            <a:r>
              <a:rPr lang="en-US" dirty="0"/>
              <a:t>Finding the right social group for your child</a:t>
            </a:r>
          </a:p>
        </p:txBody>
      </p:sp>
      <p:sp>
        <p:nvSpPr>
          <p:cNvPr id="15" name="Slide Number Placeholder 14">
            <a:extLst>
              <a:ext uri="{FF2B5EF4-FFF2-40B4-BE49-F238E27FC236}">
                <a16:creationId xmlns:a16="http://schemas.microsoft.com/office/drawing/2014/main" id="{26F5C050-EB87-421A-8A5C-E6CB30102699}"/>
              </a:ext>
            </a:extLst>
          </p:cNvPr>
          <p:cNvSpPr>
            <a:spLocks noGrp="1"/>
          </p:cNvSpPr>
          <p:nvPr>
            <p:ph type="sldNum" sz="quarter" idx="10"/>
          </p:nvPr>
        </p:nvSpPr>
        <p:spPr/>
        <p:txBody>
          <a:bodyPr/>
          <a:lstStyle/>
          <a:p>
            <a:r>
              <a:rPr lang="en-US" dirty="0"/>
              <a:t>PAGE </a:t>
            </a:r>
            <a:fld id="{4A9B5881-4007-4345-955A-79C2656F0C49}" type="slidenum">
              <a:rPr lang="en-US" smtClean="0"/>
              <a:pPr/>
              <a:t>1</a:t>
            </a:fld>
            <a:endParaRPr lang="en-US" dirty="0"/>
          </a:p>
        </p:txBody>
      </p:sp>
      <p:pic>
        <p:nvPicPr>
          <p:cNvPr id="1030" name="Picture 6" descr="Blast Off Pictures | Download Free Images on Unsplash">
            <a:extLst>
              <a:ext uri="{FF2B5EF4-FFF2-40B4-BE49-F238E27FC236}">
                <a16:creationId xmlns:a16="http://schemas.microsoft.com/office/drawing/2014/main" id="{26227471-1FB8-1E7B-0106-FE78E80FDBB8}"/>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5187" r="1518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250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a:gradFill>
            <a:gsLst>
              <a:gs pos="1000">
                <a:schemeClr val="tx1">
                  <a:lumMod val="85000"/>
                  <a:lumOff val="15000"/>
                </a:schemeClr>
              </a:gs>
              <a:gs pos="100000">
                <a:schemeClr val="accent2">
                  <a:lumMod val="50000"/>
                </a:schemeClr>
              </a:gs>
            </a:gsLst>
          </a:gradFill>
        </p:spPr>
        <p:txBody>
          <a:bodyPr/>
          <a:lstStyle/>
          <a:p>
            <a:pPr algn="r"/>
            <a:r>
              <a:rPr lang="en-US" dirty="0">
                <a:solidFill>
                  <a:schemeClr val="bg1"/>
                </a:solidFill>
              </a:rPr>
              <a:t>The Process</a:t>
            </a:r>
          </a:p>
        </p:txBody>
      </p:sp>
      <p:graphicFrame>
        <p:nvGraphicFramePr>
          <p:cNvPr id="10" name="Content Placeholder 2" descr="List Content Placeholder">
            <a:extLst>
              <a:ext uri="{FF2B5EF4-FFF2-40B4-BE49-F238E27FC236}">
                <a16:creationId xmlns:a16="http://schemas.microsoft.com/office/drawing/2014/main" id="{4DBF5C5D-E8C1-4EFB-87B6-B4245AB407AE}"/>
              </a:ext>
            </a:extLst>
          </p:cNvPr>
          <p:cNvGraphicFramePr>
            <a:graphicFrameLocks noGrp="1"/>
          </p:cNvGraphicFramePr>
          <p:nvPr>
            <p:ph idx="1"/>
            <p:extLst>
              <p:ext uri="{D42A27DB-BD31-4B8C-83A1-F6EECF244321}">
                <p14:modId xmlns:p14="http://schemas.microsoft.com/office/powerpoint/2010/main" val="126744074"/>
              </p:ext>
            </p:extLst>
          </p:nvPr>
        </p:nvGraphicFramePr>
        <p:xfrm>
          <a:off x="4562476" y="365125"/>
          <a:ext cx="6791323" cy="5984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p:txBody>
          <a:bodyPr/>
          <a:lstStyle/>
          <a:p>
            <a:r>
              <a:rPr lang="en-US" dirty="0"/>
              <a:t>PAGE </a:t>
            </a:r>
            <a:fld id="{4A9B5881-4007-4345-955A-79C2656F0C49}" type="slidenum">
              <a:rPr lang="en-US" smtClean="0"/>
              <a:pPr/>
              <a:t>2</a:t>
            </a:fld>
            <a:endParaRPr lang="en-US" dirty="0"/>
          </a:p>
        </p:txBody>
      </p:sp>
    </p:spTree>
    <p:extLst>
      <p:ext uri="{BB962C8B-B14F-4D97-AF65-F5344CB8AC3E}">
        <p14:creationId xmlns:p14="http://schemas.microsoft.com/office/powerpoint/2010/main" val="408033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6A4B49-27C8-46B6-8B11-AD7E8F615E2C}"/>
              </a:ext>
            </a:extLst>
          </p:cNvPr>
          <p:cNvSpPr>
            <a:spLocks noGrp="1"/>
          </p:cNvSpPr>
          <p:nvPr>
            <p:ph idx="1"/>
          </p:nvPr>
        </p:nvSpPr>
        <p:spPr/>
        <p:txBody>
          <a:bodyPr>
            <a:normAutofit lnSpcReduction="10000"/>
          </a:bodyPr>
          <a:lstStyle/>
          <a:p>
            <a:r>
              <a:rPr lang="en-US" noProof="1"/>
              <a:t>Upon first signing your child up with A Balanced Alternative you will receive the following to set your child up for success: </a:t>
            </a:r>
          </a:p>
          <a:p>
            <a:pPr lvl="1"/>
            <a:r>
              <a:rPr lang="en-US" noProof="1"/>
              <a:t>Parent survey</a:t>
            </a:r>
          </a:p>
          <a:p>
            <a:pPr lvl="1"/>
            <a:r>
              <a:rPr lang="en-US" noProof="1"/>
              <a:t>Sign up for intial one on one screening with Karly Boswell, BCBA</a:t>
            </a:r>
          </a:p>
          <a:p>
            <a:pPr lvl="1"/>
            <a:r>
              <a:rPr lang="en-US" noProof="1"/>
              <a:t>Overview of the social skills groups we offer </a:t>
            </a:r>
          </a:p>
          <a:p>
            <a:r>
              <a:rPr lang="en-US" noProof="1"/>
              <a:t>Parent survey: consists of questions specific to your child’s likes, dislikes, social skills, play skills, etc. This is a way for us to get to know your child before working with them.</a:t>
            </a:r>
          </a:p>
          <a:p>
            <a:r>
              <a:rPr lang="en-US" noProof="1"/>
              <a:t>One on One session: your child will work directly with Karly Boswell, BCBA for an hour. During this hour she will work on getting to know your child’s social skills level using various evidence-based assessments (VB-MAPP, PEAK, etc.)</a:t>
            </a:r>
          </a:p>
        </p:txBody>
      </p:sp>
      <p:sp>
        <p:nvSpPr>
          <p:cNvPr id="4" name="Slide Number Placeholder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3</a:t>
            </a:fld>
            <a:endParaRPr lang="en-US" dirty="0"/>
          </a:p>
        </p:txBody>
      </p:sp>
      <p:sp>
        <p:nvSpPr>
          <p:cNvPr id="8" name="Rectangle 7">
            <a:extLst>
              <a:ext uri="{FF2B5EF4-FFF2-40B4-BE49-F238E27FC236}">
                <a16:creationId xmlns:a16="http://schemas.microsoft.com/office/drawing/2014/main" id="{52C2DB72-01A8-424A-8CEF-8BD2418A8D25}"/>
              </a:ext>
              <a:ext uri="{C183D7F6-B498-43B3-948B-1728B52AA6E4}">
                <adec:decorative xmlns:adec="http://schemas.microsoft.com/office/drawing/2017/decorative" val="1"/>
              </a:ext>
            </a:extLst>
          </p:cNvPr>
          <p:cNvSpPr/>
          <p:nvPr/>
        </p:nvSpPr>
        <p:spPr>
          <a:xfrm>
            <a:off x="1145309" y="6361475"/>
            <a:ext cx="2552123" cy="360000"/>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Screening</a:t>
            </a:r>
          </a:p>
        </p:txBody>
      </p:sp>
      <p:sp>
        <p:nvSpPr>
          <p:cNvPr id="10" name="Rectangle 9">
            <a:extLst>
              <a:ext uri="{FF2B5EF4-FFF2-40B4-BE49-F238E27FC236}">
                <a16:creationId xmlns:a16="http://schemas.microsoft.com/office/drawing/2014/main" id="{95AAAEAA-CCF6-4E36-A4A3-5AF49D00995B}"/>
              </a:ext>
              <a:ext uri="{C183D7F6-B498-43B3-948B-1728B52AA6E4}">
                <adec:decorative xmlns:adec="http://schemas.microsoft.com/office/drawing/2017/decorative" val="1"/>
              </a:ext>
            </a:extLst>
          </p:cNvPr>
          <p:cNvSpPr/>
          <p:nvPr/>
        </p:nvSpPr>
        <p:spPr>
          <a:xfrm>
            <a:off x="3697432" y="6562004"/>
            <a:ext cx="2552123" cy="15947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Placement</a:t>
            </a:r>
          </a:p>
        </p:txBody>
      </p:sp>
      <p:sp>
        <p:nvSpPr>
          <p:cNvPr id="11" name="Rectangle 10">
            <a:extLst>
              <a:ext uri="{FF2B5EF4-FFF2-40B4-BE49-F238E27FC236}">
                <a16:creationId xmlns:a16="http://schemas.microsoft.com/office/drawing/2014/main" id="{5F253864-26FA-4AB1-9F0A-4F57D870EE85}"/>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Sessions</a:t>
            </a:r>
          </a:p>
        </p:txBody>
      </p:sp>
      <p:sp>
        <p:nvSpPr>
          <p:cNvPr id="12" name="Rectangle 11">
            <a:extLst>
              <a:ext uri="{FF2B5EF4-FFF2-40B4-BE49-F238E27FC236}">
                <a16:creationId xmlns:a16="http://schemas.microsoft.com/office/drawing/2014/main" id="{84949406-858F-4224-BC48-197463899896}"/>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Big Picture</a:t>
            </a:r>
          </a:p>
        </p:txBody>
      </p:sp>
      <p:sp>
        <p:nvSpPr>
          <p:cNvPr id="14" name="Isosceles Triangle 13">
            <a:extLst>
              <a:ext uri="{FF2B5EF4-FFF2-40B4-BE49-F238E27FC236}">
                <a16:creationId xmlns:a16="http://schemas.microsoft.com/office/drawing/2014/main" id="{1D0A4E21-00BC-4451-94C9-943503852954}"/>
              </a:ext>
              <a:ext uri="{C183D7F6-B498-43B3-948B-1728B52AA6E4}">
                <adec:decorative xmlns:adec="http://schemas.microsoft.com/office/drawing/2017/decorative" val="1"/>
              </a:ext>
            </a:extLst>
          </p:cNvPr>
          <p:cNvSpPr/>
          <p:nvPr/>
        </p:nvSpPr>
        <p:spPr>
          <a:xfrm rot="10800000">
            <a:off x="2349947"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4">
            <a:extLst>
              <a:ext uri="{FF2B5EF4-FFF2-40B4-BE49-F238E27FC236}">
                <a16:creationId xmlns:a16="http://schemas.microsoft.com/office/drawing/2014/main" id="{D232D694-E051-7BBD-4C6F-8500622F9A2D}"/>
              </a:ext>
            </a:extLst>
          </p:cNvPr>
          <p:cNvSpPr txBox="1">
            <a:spLocks/>
          </p:cNvSpPr>
          <p:nvPr/>
        </p:nvSpPr>
        <p:spPr>
          <a:xfrm>
            <a:off x="838201" y="611077"/>
            <a:ext cx="4479524" cy="833663"/>
          </a:xfrm>
          <a:prstGeom prst="rect">
            <a:avLst/>
          </a:prstGeom>
          <a:solidFill>
            <a:schemeClr val="accent2">
              <a:lumMod val="50000"/>
            </a:schemeClr>
          </a:solidFill>
        </p:spPr>
        <p:txBody>
          <a:bodyPr vert="horz" wrap="square" lIns="91440" tIns="108000" rIns="91440" bIns="108000" rtlCol="0" anchor="ctr">
            <a:spAutoFit/>
          </a:bodyPr>
          <a:lstStyle>
            <a:lvl1pPr algn="l" defTabSz="914400" rtl="0" eaLnBrk="1" latinLnBrk="0" hangingPunct="1">
              <a:lnSpc>
                <a:spcPct val="100000"/>
              </a:lnSpc>
              <a:spcBef>
                <a:spcPct val="0"/>
              </a:spcBef>
              <a:buNone/>
              <a:defRPr sz="4000" kern="1200">
                <a:solidFill>
                  <a:schemeClr val="bg1"/>
                </a:solidFill>
                <a:latin typeface="+mj-lt"/>
                <a:ea typeface="+mj-ea"/>
                <a:cs typeface="+mj-cs"/>
              </a:defRPr>
            </a:lvl1pPr>
          </a:lstStyle>
          <a:p>
            <a:r>
              <a:rPr lang="en-US" dirty="0"/>
              <a:t>Individual Screening</a:t>
            </a:r>
          </a:p>
        </p:txBody>
      </p:sp>
    </p:spTree>
    <p:extLst>
      <p:ext uri="{BB962C8B-B14F-4D97-AF65-F5344CB8AC3E}">
        <p14:creationId xmlns:p14="http://schemas.microsoft.com/office/powerpoint/2010/main" val="2169832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855392-9FED-4979-8AC6-A73037648D43}"/>
              </a:ext>
            </a:extLst>
          </p:cNvPr>
          <p:cNvSpPr>
            <a:spLocks noGrp="1"/>
          </p:cNvSpPr>
          <p:nvPr>
            <p:ph type="title"/>
          </p:nvPr>
        </p:nvSpPr>
        <p:spPr>
          <a:xfrm>
            <a:off x="838200" y="641855"/>
            <a:ext cx="5749031" cy="772107"/>
          </a:xfrm>
        </p:spPr>
        <p:txBody>
          <a:bodyPr/>
          <a:lstStyle/>
          <a:p>
            <a:r>
              <a:rPr lang="en-US" dirty="0"/>
              <a:t>Class Placement &amp; Sign-up</a:t>
            </a:r>
          </a:p>
        </p:txBody>
      </p:sp>
      <p:graphicFrame>
        <p:nvGraphicFramePr>
          <p:cNvPr id="10" name="Content Placeholder 2" descr="Content Placeholder">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37098071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Graphic 11" descr="Map with pin">
            <a:extLst>
              <a:ext uri="{FF2B5EF4-FFF2-40B4-BE49-F238E27FC236}">
                <a16:creationId xmlns:a16="http://schemas.microsoft.com/office/drawing/2014/main" id="{F2110C71-00D1-4949-9213-38E48FACED03}"/>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130926" y="2545226"/>
            <a:ext cx="624548" cy="624548"/>
          </a:xfrm>
          <a:prstGeom prst="rect">
            <a:avLst/>
          </a:prstGeom>
        </p:spPr>
      </p:pic>
      <p:pic>
        <p:nvPicPr>
          <p:cNvPr id="14" name="Graphic 13" descr="Signpost">
            <a:extLst>
              <a:ext uri="{FF2B5EF4-FFF2-40B4-BE49-F238E27FC236}">
                <a16:creationId xmlns:a16="http://schemas.microsoft.com/office/drawing/2014/main" id="{F3D6B7B3-DCDF-47A1-B092-0D8D01630A4E}"/>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783726" y="2545226"/>
            <a:ext cx="624548" cy="624548"/>
          </a:xfrm>
          <a:prstGeom prst="rect">
            <a:avLst/>
          </a:prstGeom>
        </p:spPr>
      </p:pic>
      <p:pic>
        <p:nvPicPr>
          <p:cNvPr id="16" name="Graphic 15" descr="Canyon scene">
            <a:extLst>
              <a:ext uri="{FF2B5EF4-FFF2-40B4-BE49-F238E27FC236}">
                <a16:creationId xmlns:a16="http://schemas.microsoft.com/office/drawing/2014/main" id="{D988924E-5A5D-4D29-95C0-814C9160BBFA}"/>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436526" y="2659526"/>
            <a:ext cx="624548" cy="624548"/>
          </a:xfrm>
          <a:prstGeom prst="rect">
            <a:avLst/>
          </a:prstGeom>
        </p:spPr>
      </p:pic>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0"/>
          </p:nvPr>
        </p:nvSpPr>
        <p:spPr/>
        <p:txBody>
          <a:bodyPr/>
          <a:lstStyle/>
          <a:p>
            <a:r>
              <a:rPr lang="en-US" dirty="0"/>
              <a:t>PAGE </a:t>
            </a:r>
            <a:fld id="{4A9B5881-4007-4345-955A-79C2656F0C49}" type="slidenum">
              <a:rPr lang="en-US" smtClean="0"/>
              <a:pPr/>
              <a:t>4</a:t>
            </a:fld>
            <a:endParaRPr lang="en-US" dirty="0"/>
          </a:p>
        </p:txBody>
      </p:sp>
      <p:sp>
        <p:nvSpPr>
          <p:cNvPr id="8" name="Rectangle 7">
            <a:extLst>
              <a:ext uri="{FF2B5EF4-FFF2-40B4-BE49-F238E27FC236}">
                <a16:creationId xmlns:a16="http://schemas.microsoft.com/office/drawing/2014/main" id="{5FE2B34C-7760-453F-8A81-50335F1BD6C4}"/>
              </a:ext>
              <a:ext uri="{C183D7F6-B498-43B3-948B-1728B52AA6E4}">
                <adec:decorative xmlns:adec="http://schemas.microsoft.com/office/drawing/2017/decorative" val="1"/>
              </a:ext>
            </a:extLst>
          </p:cNvPr>
          <p:cNvSpPr/>
          <p:nvPr/>
        </p:nvSpPr>
        <p:spPr>
          <a:xfrm>
            <a:off x="1145309" y="6557847"/>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Screening</a:t>
            </a:r>
          </a:p>
        </p:txBody>
      </p:sp>
      <p:sp>
        <p:nvSpPr>
          <p:cNvPr id="9" name="Rectangle 8">
            <a:extLst>
              <a:ext uri="{FF2B5EF4-FFF2-40B4-BE49-F238E27FC236}">
                <a16:creationId xmlns:a16="http://schemas.microsoft.com/office/drawing/2014/main" id="{8BED1379-2C64-4902-A414-90051165C903}"/>
              </a:ext>
              <a:ext uri="{C183D7F6-B498-43B3-948B-1728B52AA6E4}">
                <adec:decorative xmlns:adec="http://schemas.microsoft.com/office/drawing/2017/decorative" val="1"/>
              </a:ext>
            </a:extLst>
          </p:cNvPr>
          <p:cNvSpPr/>
          <p:nvPr/>
        </p:nvSpPr>
        <p:spPr>
          <a:xfrm>
            <a:off x="3697432" y="6361476"/>
            <a:ext cx="2552123"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Placement</a:t>
            </a:r>
          </a:p>
        </p:txBody>
      </p:sp>
      <p:sp>
        <p:nvSpPr>
          <p:cNvPr id="11" name="Rectangle 10">
            <a:extLst>
              <a:ext uri="{FF2B5EF4-FFF2-40B4-BE49-F238E27FC236}">
                <a16:creationId xmlns:a16="http://schemas.microsoft.com/office/drawing/2014/main" id="{774383B4-AACC-4685-AB80-6888FAA0B696}"/>
              </a:ext>
              <a:ext uri="{C183D7F6-B498-43B3-948B-1728B52AA6E4}">
                <adec:decorative xmlns:adec="http://schemas.microsoft.com/office/drawing/2017/decorative" val="1"/>
              </a:ext>
            </a:extLst>
          </p:cNvPr>
          <p:cNvSpPr/>
          <p:nvPr/>
        </p:nvSpPr>
        <p:spPr>
          <a:xfrm>
            <a:off x="6249555" y="6562004"/>
            <a:ext cx="2552123" cy="15947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Sessions</a:t>
            </a:r>
          </a:p>
        </p:txBody>
      </p:sp>
      <p:sp>
        <p:nvSpPr>
          <p:cNvPr id="13" name="Rectangle 12">
            <a:extLst>
              <a:ext uri="{FF2B5EF4-FFF2-40B4-BE49-F238E27FC236}">
                <a16:creationId xmlns:a16="http://schemas.microsoft.com/office/drawing/2014/main" id="{EEC3D0FF-B59D-47D4-8EEE-5EF3EA7C3CC0}"/>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Big Picture</a:t>
            </a:r>
          </a:p>
        </p:txBody>
      </p:sp>
      <p:sp>
        <p:nvSpPr>
          <p:cNvPr id="17" name="Isosceles Triangle 16">
            <a:extLst>
              <a:ext uri="{FF2B5EF4-FFF2-40B4-BE49-F238E27FC236}">
                <a16:creationId xmlns:a16="http://schemas.microsoft.com/office/drawing/2014/main" id="{C1168A37-F12A-42E8-A95E-69747461C003}"/>
              </a:ext>
              <a:ext uri="{C183D7F6-B498-43B3-948B-1728B52AA6E4}">
                <adec:decorative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9804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DC5365-EA36-45A8-8DBD-A6D8461EB21D}"/>
              </a:ext>
            </a:extLst>
          </p:cNvPr>
          <p:cNvSpPr>
            <a:spLocks noGrp="1"/>
          </p:cNvSpPr>
          <p:nvPr>
            <p:ph type="title"/>
          </p:nvPr>
        </p:nvSpPr>
        <p:spPr>
          <a:xfrm>
            <a:off x="6657974" y="611077"/>
            <a:ext cx="5380146" cy="833663"/>
          </a:xfrm>
        </p:spPr>
        <p:txBody>
          <a:bodyPr/>
          <a:lstStyle/>
          <a:p>
            <a:r>
              <a:rPr lang="en-US" dirty="0"/>
              <a:t>Weekly Sessions</a:t>
            </a:r>
          </a:p>
        </p:txBody>
      </p:sp>
      <p:sp>
        <p:nvSpPr>
          <p:cNvPr id="4" name="Content Placeholder 3">
            <a:extLst>
              <a:ext uri="{FF2B5EF4-FFF2-40B4-BE49-F238E27FC236}">
                <a16:creationId xmlns:a16="http://schemas.microsoft.com/office/drawing/2014/main" id="{0D250B89-C4D5-43CB-81F0-EFF4588D7E45}"/>
              </a:ext>
            </a:extLst>
          </p:cNvPr>
          <p:cNvSpPr>
            <a:spLocks noGrp="1"/>
          </p:cNvSpPr>
          <p:nvPr>
            <p:ph idx="1"/>
          </p:nvPr>
        </p:nvSpPr>
        <p:spPr/>
        <p:txBody>
          <a:bodyPr>
            <a:normAutofit fontScale="92500" lnSpcReduction="20000"/>
          </a:bodyPr>
          <a:lstStyle/>
          <a:p>
            <a:r>
              <a:rPr lang="en-US" noProof="1"/>
              <a:t>Based on your child’s group will determine the weekly skills and structure of their class.</a:t>
            </a:r>
          </a:p>
          <a:p>
            <a:r>
              <a:rPr lang="en-US" noProof="1"/>
              <a:t>Play groups: </a:t>
            </a:r>
          </a:p>
          <a:p>
            <a:pPr lvl="1"/>
            <a:r>
              <a:rPr lang="en-US" noProof="1"/>
              <a:t>Question of the Day </a:t>
            </a:r>
          </a:p>
          <a:p>
            <a:pPr lvl="1"/>
            <a:r>
              <a:rPr lang="en-US" noProof="1"/>
              <a:t>Circle time </a:t>
            </a:r>
          </a:p>
          <a:p>
            <a:pPr lvl="1"/>
            <a:r>
              <a:rPr lang="en-US" noProof="1"/>
              <a:t>Facilitated Play </a:t>
            </a:r>
          </a:p>
          <a:p>
            <a:pPr lvl="1"/>
            <a:r>
              <a:rPr lang="en-US" noProof="1"/>
              <a:t>Something “New” (sensory experience, food, skill, etc.) </a:t>
            </a:r>
          </a:p>
          <a:p>
            <a:pPr lvl="1"/>
            <a:r>
              <a:rPr lang="en-US" noProof="1"/>
              <a:t>Theme of the Month </a:t>
            </a:r>
          </a:p>
          <a:p>
            <a:r>
              <a:rPr lang="en-US" noProof="1"/>
              <a:t>Social Skills groups: </a:t>
            </a:r>
          </a:p>
          <a:p>
            <a:pPr lvl="1"/>
            <a:r>
              <a:rPr lang="en-US" noProof="1"/>
              <a:t>Check-In and Coping Skills </a:t>
            </a:r>
          </a:p>
          <a:p>
            <a:pPr lvl="1"/>
            <a:r>
              <a:rPr lang="en-US" noProof="1"/>
              <a:t>Question of the Day </a:t>
            </a:r>
          </a:p>
          <a:p>
            <a:pPr lvl="1"/>
            <a:r>
              <a:rPr lang="en-US" noProof="1"/>
              <a:t>Skill of the Day </a:t>
            </a:r>
          </a:p>
          <a:p>
            <a:pPr lvl="1"/>
            <a:r>
              <a:rPr lang="en-US" noProof="1"/>
              <a:t>Social Skills Game </a:t>
            </a:r>
          </a:p>
          <a:p>
            <a:pPr lvl="1"/>
            <a:r>
              <a:rPr lang="en-US" noProof="1"/>
              <a:t>National _____ Day </a:t>
            </a:r>
          </a:p>
          <a:p>
            <a:pPr lvl="1"/>
            <a:r>
              <a:rPr lang="en-US" noProof="1"/>
              <a:t>Best/Worst </a:t>
            </a:r>
          </a:p>
        </p:txBody>
      </p:sp>
      <p:sp>
        <p:nvSpPr>
          <p:cNvPr id="5" name="Slide Number Placeholder 4">
            <a:extLst>
              <a:ext uri="{FF2B5EF4-FFF2-40B4-BE49-F238E27FC236}">
                <a16:creationId xmlns:a16="http://schemas.microsoft.com/office/drawing/2014/main" id="{B18C9971-C7D2-435E-9037-EB3D7CCAF12D}"/>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5</a:t>
            </a:fld>
            <a:endParaRPr lang="en-US" dirty="0"/>
          </a:p>
        </p:txBody>
      </p:sp>
      <p:sp>
        <p:nvSpPr>
          <p:cNvPr id="11" name="Rectangle 10">
            <a:extLst>
              <a:ext uri="{FF2B5EF4-FFF2-40B4-BE49-F238E27FC236}">
                <a16:creationId xmlns:a16="http://schemas.microsoft.com/office/drawing/2014/main" id="{08D655AF-5DBD-4954-B607-48D1914FC7DE}"/>
              </a:ext>
              <a:ext uri="{C183D7F6-B498-43B3-948B-1728B52AA6E4}">
                <adec:decorative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Screening</a:t>
            </a:r>
          </a:p>
        </p:txBody>
      </p:sp>
      <p:sp>
        <p:nvSpPr>
          <p:cNvPr id="12" name="Rectangle 11">
            <a:extLst>
              <a:ext uri="{FF2B5EF4-FFF2-40B4-BE49-F238E27FC236}">
                <a16:creationId xmlns:a16="http://schemas.microsoft.com/office/drawing/2014/main" id="{EAE7730F-1A0D-4B11-BA09-6A6CAA96FE12}"/>
              </a:ext>
              <a:ext uri="{C183D7F6-B498-43B3-948B-1728B52AA6E4}">
                <adec:decorative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Placement</a:t>
            </a:r>
          </a:p>
        </p:txBody>
      </p:sp>
      <p:sp>
        <p:nvSpPr>
          <p:cNvPr id="13" name="Rectangle 12">
            <a:extLst>
              <a:ext uri="{FF2B5EF4-FFF2-40B4-BE49-F238E27FC236}">
                <a16:creationId xmlns:a16="http://schemas.microsoft.com/office/drawing/2014/main" id="{4EF60258-6D59-4423-83CC-D7AC9D79D5E5}"/>
              </a:ext>
              <a:ext uri="{C183D7F6-B498-43B3-948B-1728B52AA6E4}">
                <adec:decorative xmlns:adec="http://schemas.microsoft.com/office/drawing/2017/decorative" val="1"/>
              </a:ext>
            </a:extLst>
          </p:cNvPr>
          <p:cNvSpPr/>
          <p:nvPr/>
        </p:nvSpPr>
        <p:spPr>
          <a:xfrm>
            <a:off x="6249555" y="6361475"/>
            <a:ext cx="2552123"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Sessions</a:t>
            </a:r>
          </a:p>
        </p:txBody>
      </p:sp>
      <p:sp>
        <p:nvSpPr>
          <p:cNvPr id="14" name="Rectangle 13">
            <a:extLst>
              <a:ext uri="{FF2B5EF4-FFF2-40B4-BE49-F238E27FC236}">
                <a16:creationId xmlns:a16="http://schemas.microsoft.com/office/drawing/2014/main" id="{964627DB-2C83-4D9C-A498-D5BCC9A2B3B4}"/>
              </a:ext>
              <a:ext uri="{C183D7F6-B498-43B3-948B-1728B52AA6E4}">
                <adec:decorative xmlns:adec="http://schemas.microsoft.com/office/drawing/2017/decorative" val="1"/>
              </a:ext>
            </a:extLst>
          </p:cNvPr>
          <p:cNvSpPr/>
          <p:nvPr/>
        </p:nvSpPr>
        <p:spPr>
          <a:xfrm>
            <a:off x="8801677" y="6562004"/>
            <a:ext cx="2552123" cy="15947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Big Picture</a:t>
            </a:r>
          </a:p>
        </p:txBody>
      </p:sp>
      <p:sp>
        <p:nvSpPr>
          <p:cNvPr id="16" name="Isosceles Triangle 15">
            <a:extLst>
              <a:ext uri="{FF2B5EF4-FFF2-40B4-BE49-F238E27FC236}">
                <a16:creationId xmlns:a16="http://schemas.microsoft.com/office/drawing/2014/main" id="{C2887229-F913-4F63-8EC5-03C72B9082F4}"/>
              </a:ext>
              <a:ext uri="{C183D7F6-B498-43B3-948B-1728B52AA6E4}">
                <adec:decorative xmlns:adec="http://schemas.microsoft.com/office/drawing/2017/decorative" val="1"/>
              </a:ext>
            </a:extLst>
          </p:cNvPr>
          <p:cNvSpPr/>
          <p:nvPr/>
        </p:nvSpPr>
        <p:spPr>
          <a:xfrm rot="10800000">
            <a:off x="7454193"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Social Skills – Pinnacle Pediatric Therapy Group of Lakewood Ranch">
            <a:extLst>
              <a:ext uri="{FF2B5EF4-FFF2-40B4-BE49-F238E27FC236}">
                <a16:creationId xmlns:a16="http://schemas.microsoft.com/office/drawing/2014/main" id="{858B760E-858A-433A-1DAD-D45BD985F446}"/>
              </a:ext>
            </a:extLst>
          </p:cNvPr>
          <p:cNvPicPr>
            <a:picLocks noGrp="1" noChangeAspect="1" noChangeArrowheads="1"/>
          </p:cNvPicPr>
          <p:nvPr>
            <p:ph type="pic" idx="11"/>
          </p:nvPr>
        </p:nvPicPr>
        <p:blipFill>
          <a:blip r:embed="rId2">
            <a:extLst>
              <a:ext uri="{28A0092B-C50C-407E-A947-70E740481C1C}">
                <a14:useLocalDpi xmlns:a14="http://schemas.microsoft.com/office/drawing/2010/main" val="0"/>
              </a:ext>
            </a:extLst>
          </a:blip>
          <a:srcRect l="18729" r="1872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842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8AE6-56F6-44E8-8BBF-23277B1773E4}"/>
              </a:ext>
            </a:extLst>
          </p:cNvPr>
          <p:cNvSpPr>
            <a:spLocks noGrp="1"/>
          </p:cNvSpPr>
          <p:nvPr>
            <p:ph type="title"/>
          </p:nvPr>
        </p:nvSpPr>
        <p:spPr/>
        <p:txBody>
          <a:bodyPr/>
          <a:lstStyle/>
          <a:p>
            <a:r>
              <a:rPr lang="en-US" dirty="0"/>
              <a:t>The Big Picture</a:t>
            </a:r>
          </a:p>
        </p:txBody>
      </p:sp>
      <p:sp>
        <p:nvSpPr>
          <p:cNvPr id="4" name="Content Placeholder 3">
            <a:extLst>
              <a:ext uri="{FF2B5EF4-FFF2-40B4-BE49-F238E27FC236}">
                <a16:creationId xmlns:a16="http://schemas.microsoft.com/office/drawing/2014/main" id="{8B863B31-6429-468C-9624-0D0BBDBACA62}"/>
              </a:ext>
            </a:extLst>
          </p:cNvPr>
          <p:cNvSpPr>
            <a:spLocks noGrp="1"/>
          </p:cNvSpPr>
          <p:nvPr>
            <p:ph idx="1"/>
          </p:nvPr>
        </p:nvSpPr>
        <p:spPr/>
        <p:txBody>
          <a:bodyPr>
            <a:normAutofit/>
          </a:bodyPr>
          <a:lstStyle/>
          <a:p>
            <a:pPr marL="0" indent="0">
              <a:buNone/>
            </a:pPr>
            <a:r>
              <a:rPr lang="en-US" dirty="0"/>
              <a:t>Ultimate goals of A Balanced Alternative</a:t>
            </a:r>
          </a:p>
          <a:p>
            <a:r>
              <a:rPr lang="en-US" sz="1800" b="1" dirty="0"/>
              <a:t>Social Skills Building: </a:t>
            </a:r>
            <a:br>
              <a:rPr lang="en-US" sz="1800" dirty="0"/>
            </a:br>
            <a:r>
              <a:rPr lang="en-US" sz="1800" dirty="0"/>
              <a:t>Through play and team building we will use the skills your child has already mastered to help develop new and more challenging skills. </a:t>
            </a:r>
          </a:p>
          <a:p>
            <a:r>
              <a:rPr lang="en-US" sz="1800" b="1" dirty="0"/>
              <a:t>Incorporating Skills into Everyday Life: </a:t>
            </a:r>
            <a:br>
              <a:rPr lang="en-US" sz="1800" dirty="0"/>
            </a:br>
            <a:r>
              <a:rPr lang="en-US" sz="1800" dirty="0"/>
              <a:t>As they begin to master new skills during each session, we will work on ways to use these outside of the walls of A Balanced Alternative. </a:t>
            </a:r>
          </a:p>
          <a:p>
            <a:r>
              <a:rPr lang="en-US" sz="1800" b="1" dirty="0"/>
              <a:t>Become Part of the Community: </a:t>
            </a:r>
            <a:br>
              <a:rPr lang="en-US" sz="1800" dirty="0"/>
            </a:br>
            <a:r>
              <a:rPr lang="en-US" sz="1800" dirty="0"/>
              <a:t>The big picture for A Balanced Alternative is for each of it’s students to take what they learn and incorporate it into the community. We plan to do this by creating opportunities for community outings, family events, and so much more </a:t>
            </a:r>
          </a:p>
        </p:txBody>
      </p:sp>
      <p:sp>
        <p:nvSpPr>
          <p:cNvPr id="20" name="Slide Number Placeholder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6</a:t>
            </a:fld>
            <a:endParaRPr lang="en-US" dirty="0"/>
          </a:p>
        </p:txBody>
      </p:sp>
      <p:sp>
        <p:nvSpPr>
          <p:cNvPr id="5" name="Rectangle 4">
            <a:extLst>
              <a:ext uri="{FF2B5EF4-FFF2-40B4-BE49-F238E27FC236}">
                <a16:creationId xmlns:a16="http://schemas.microsoft.com/office/drawing/2014/main" id="{093D1241-4F6B-4523-A0D3-68E3CDBC0F28}"/>
              </a:ext>
              <a:ext uri="{C183D7F6-B498-43B3-948B-1728B52AA6E4}">
                <adec:decorative xmlns:adec="http://schemas.microsoft.com/office/drawing/2017/decorative" val="1"/>
              </a:ext>
            </a:extLst>
          </p:cNvPr>
          <p:cNvSpPr/>
          <p:nvPr/>
        </p:nvSpPr>
        <p:spPr>
          <a:xfrm>
            <a:off x="1145309" y="6557848"/>
            <a:ext cx="2552123" cy="163627"/>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Screening</a:t>
            </a:r>
          </a:p>
        </p:txBody>
      </p:sp>
      <p:sp>
        <p:nvSpPr>
          <p:cNvPr id="6" name="Rectangle 5">
            <a:extLst>
              <a:ext uri="{FF2B5EF4-FFF2-40B4-BE49-F238E27FC236}">
                <a16:creationId xmlns:a16="http://schemas.microsoft.com/office/drawing/2014/main" id="{C7BF8379-6FA4-47C8-A343-950346DD4931}"/>
              </a:ext>
              <a:ext uri="{C183D7F6-B498-43B3-948B-1728B52AA6E4}">
                <adec:decorative xmlns:adec="http://schemas.microsoft.com/office/drawing/2017/decorative" val="1"/>
              </a:ext>
            </a:extLst>
          </p:cNvPr>
          <p:cNvSpPr/>
          <p:nvPr/>
        </p:nvSpPr>
        <p:spPr>
          <a:xfrm>
            <a:off x="3697432" y="6557846"/>
            <a:ext cx="2552123" cy="1636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Placement</a:t>
            </a:r>
          </a:p>
        </p:txBody>
      </p:sp>
      <p:sp>
        <p:nvSpPr>
          <p:cNvPr id="7" name="Rectangle 6">
            <a:extLst>
              <a:ext uri="{FF2B5EF4-FFF2-40B4-BE49-F238E27FC236}">
                <a16:creationId xmlns:a16="http://schemas.microsoft.com/office/drawing/2014/main" id="{CD0DE557-B4FF-44B4-B945-B5B41DBDA39C}"/>
              </a:ext>
              <a:ext uri="{C183D7F6-B498-43B3-948B-1728B52AA6E4}">
                <adec:decorative xmlns:adec="http://schemas.microsoft.com/office/drawing/2017/decorative" val="1"/>
              </a:ext>
            </a:extLst>
          </p:cNvPr>
          <p:cNvSpPr/>
          <p:nvPr/>
        </p:nvSpPr>
        <p:spPr>
          <a:xfrm>
            <a:off x="6249555" y="6557845"/>
            <a:ext cx="2552123" cy="16363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Sessions</a:t>
            </a:r>
          </a:p>
        </p:txBody>
      </p:sp>
      <p:sp>
        <p:nvSpPr>
          <p:cNvPr id="8" name="Rectangle 7">
            <a:extLst>
              <a:ext uri="{FF2B5EF4-FFF2-40B4-BE49-F238E27FC236}">
                <a16:creationId xmlns:a16="http://schemas.microsoft.com/office/drawing/2014/main" id="{BB801CDE-088C-4A56-83CA-BF9F271065B0}"/>
              </a:ext>
              <a:ext uri="{C183D7F6-B498-43B3-948B-1728B52AA6E4}">
                <adec:decorative xmlns:adec="http://schemas.microsoft.com/office/drawing/2017/decorative" val="1"/>
              </a:ext>
            </a:extLst>
          </p:cNvPr>
          <p:cNvSpPr/>
          <p:nvPr/>
        </p:nvSpPr>
        <p:spPr>
          <a:xfrm>
            <a:off x="8801677" y="6361475"/>
            <a:ext cx="2552123" cy="360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dirty="0"/>
              <a:t>Big Picture</a:t>
            </a:r>
          </a:p>
        </p:txBody>
      </p:sp>
      <p:sp>
        <p:nvSpPr>
          <p:cNvPr id="10" name="Isosceles Triangle 9">
            <a:extLst>
              <a:ext uri="{FF2B5EF4-FFF2-40B4-BE49-F238E27FC236}">
                <a16:creationId xmlns:a16="http://schemas.microsoft.com/office/drawing/2014/main" id="{792980D7-ED01-4955-83DB-59BA18C94FBA}"/>
              </a:ext>
              <a:ext uri="{C183D7F6-B498-43B3-948B-1728B52AA6E4}">
                <adec:decorative xmlns:adec="http://schemas.microsoft.com/office/drawing/2017/decorative" val="1"/>
              </a:ext>
            </a:extLst>
          </p:cNvPr>
          <p:cNvSpPr/>
          <p:nvPr/>
        </p:nvSpPr>
        <p:spPr>
          <a:xfrm rot="10800000">
            <a:off x="10006315"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3291450"/>
      </p:ext>
    </p:extLst>
  </p:cSld>
  <p:clrMapOvr>
    <a:masterClrMapping/>
  </p:clrMapOvr>
</p:sld>
</file>

<file path=ppt/theme/theme1.xml><?xml version="1.0" encoding="utf-8"?>
<a:theme xmlns:a="http://schemas.openxmlformats.org/drawingml/2006/main" name="Office Theme">
  <a:themeElements>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fontScheme name="MS Surge Teach Light and Dark">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7543618_win32_fixed.potx" id="{ADAA76EA-DF5A-4461-9F55-FB2239CA5BEE}" vid="{736839AE-787B-453A-8CE5-01202B88CD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ppt/theme/themeOverride2.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docProps/app.xml><?xml version="1.0" encoding="utf-8"?>
<Properties xmlns="http://schemas.openxmlformats.org/officeDocument/2006/extended-properties" xmlns:vt="http://schemas.openxmlformats.org/officeDocument/2006/docPropsVTypes">
  <Template>Corporate teach a course</Template>
  <TotalTime>2499</TotalTime>
  <Words>494</Words>
  <Application>Microsoft Office PowerPoint</Application>
  <PresentationFormat>Widescreen</PresentationFormat>
  <Paragraphs>59</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Wingdings</vt:lpstr>
      <vt:lpstr>Office Theme</vt:lpstr>
      <vt:lpstr>A Balanced Alternative</vt:lpstr>
      <vt:lpstr>The Process</vt:lpstr>
      <vt:lpstr>PowerPoint Presentation</vt:lpstr>
      <vt:lpstr>Class Placement &amp; Sign-up</vt:lpstr>
      <vt:lpstr>Weekly Sessions</vt:lpstr>
      <vt:lpstr>The Big Picture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Balanced Alternative</dc:title>
  <dc:creator>Karly</dc:creator>
  <cp:lastModifiedBy>Karly</cp:lastModifiedBy>
  <cp:revision>3</cp:revision>
  <dcterms:created xsi:type="dcterms:W3CDTF">2022-07-07T20:05:54Z</dcterms:created>
  <dcterms:modified xsi:type="dcterms:W3CDTF">2022-08-13T21:24:30Z</dcterms:modified>
</cp:coreProperties>
</file>